
<file path=[Content_Types].xml><?xml version="1.0" encoding="utf-8"?>
<Types xmlns="http://schemas.openxmlformats.org/package/2006/content-types">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theme/theme2.xml" ContentType="application/vnd.openxmlformats-officedocument.theme+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bookmarkIdSeed="6">
  <p:sldMasterIdLst>
    <p:sldMasterId id="2147484377" r:id="rId4"/>
    <p:sldMasterId id="2147484416" r:id="rId5"/>
    <p:sldMasterId id="2147484450" r:id="rId6"/>
  </p:sldMasterIdLst>
  <p:notesMasterIdLst>
    <p:notesMasterId r:id="rId36"/>
  </p:notesMasterIdLst>
  <p:handoutMasterIdLst>
    <p:handoutMasterId r:id="rId37"/>
  </p:handoutMasterIdLst>
  <p:sldIdLst>
    <p:sldId id="2144446209" r:id="rId7"/>
    <p:sldId id="2144446319" r:id="rId8"/>
    <p:sldId id="2144446306" r:id="rId9"/>
    <p:sldId id="2144446279" r:id="rId10"/>
    <p:sldId id="2144446280" r:id="rId11"/>
    <p:sldId id="2144446310" r:id="rId12"/>
    <p:sldId id="2144446282" r:id="rId13"/>
    <p:sldId id="2144446284" r:id="rId14"/>
    <p:sldId id="2144446281" r:id="rId15"/>
    <p:sldId id="2144446318" r:id="rId16"/>
    <p:sldId id="2144446321" r:id="rId17"/>
    <p:sldId id="2144446283" r:id="rId18"/>
    <p:sldId id="2144446332" r:id="rId19"/>
    <p:sldId id="2144446314" r:id="rId20"/>
    <p:sldId id="2144446311" r:id="rId21"/>
    <p:sldId id="2144446312" r:id="rId22"/>
    <p:sldId id="2144446313" r:id="rId23"/>
    <p:sldId id="2144446322" r:id="rId24"/>
    <p:sldId id="2144446323" r:id="rId25"/>
    <p:sldId id="2144446324" r:id="rId26"/>
    <p:sldId id="2144446325" r:id="rId27"/>
    <p:sldId id="2144446326" r:id="rId28"/>
    <p:sldId id="2144446327" r:id="rId29"/>
    <p:sldId id="2144446328" r:id="rId30"/>
    <p:sldId id="2144446329" r:id="rId31"/>
    <p:sldId id="2144446330" r:id="rId32"/>
    <p:sldId id="2144446333" r:id="rId33"/>
    <p:sldId id="2144446307" r:id="rId34"/>
    <p:sldId id="2144446285" r:id="rId35"/>
  </p:sldIdLst>
  <p:sldSz cx="12192000" cy="6858000"/>
  <p:notesSz cx="6950075" cy="9236075"/>
  <p:embeddedFontLst>
    <p:embeddedFont>
      <p:font typeface="Barlow" panose="00000500000000000000" pitchFamily="2" charset="0"/>
      <p:regular r:id="rId38"/>
      <p:bold r:id="rId39"/>
      <p:italic r:id="rId40"/>
      <p:boldItalic r:id="rId41"/>
    </p:embeddedFont>
    <p:embeddedFont>
      <p:font typeface="Wingdings 2" panose="05020102010507070707" pitchFamily="18" charset="2"/>
      <p:regular r:id="rId42"/>
    </p:embeddedFont>
  </p:embeddedFontLst>
  <p:custDataLst>
    <p:tags r:id="rId43"/>
  </p:custDataLst>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54A019A-6131-7FDA-9F18-22D85D2D75F9}" name="Julia Nurse" initials="JN" userId="S::julia.nurse@Ipsos.com::a0f02c22-5676-46e0-8925-6d7c362befa2"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Romain Carette" initials="RC" lastIdx="1" clrIdx="0">
    <p:extLst>
      <p:ext uri="{19B8F6BF-5375-455C-9EA6-DF929625EA0E}">
        <p15:presenceInfo xmlns:p15="http://schemas.microsoft.com/office/powerpoint/2012/main" userId="f5b5fcd6593eb51e" providerId="Windows Live"/>
      </p:ext>
    </p:extLst>
  </p:cmAuthor>
  <p:cmAuthor id="2" name="Julia Nurse" initials="JN" lastIdx="80" clrIdx="1">
    <p:extLst>
      <p:ext uri="{19B8F6BF-5375-455C-9EA6-DF929625EA0E}">
        <p15:presenceInfo xmlns:p15="http://schemas.microsoft.com/office/powerpoint/2012/main" userId="S::julia.nurse@Ipsos.com::a0f02c22-5676-46e0-8925-6d7c362befa2" providerId="AD"/>
      </p:ext>
    </p:extLst>
  </p:cmAuthor>
  <p:cmAuthor id="3" name="Ian Jarvis" initials="IJ" lastIdx="14" clrIdx="2">
    <p:extLst>
      <p:ext uri="{19B8F6BF-5375-455C-9EA6-DF929625EA0E}">
        <p15:presenceInfo xmlns:p15="http://schemas.microsoft.com/office/powerpoint/2012/main" userId="S-1-5-21-3343930222-3471731563-1258133589-336814" providerId="AD"/>
      </p:ext>
    </p:extLst>
  </p:cmAuthor>
  <p:cmAuthor id="4" name="Hannah Williams" initials="HW" lastIdx="3" clrIdx="3">
    <p:extLst>
      <p:ext uri="{19B8F6BF-5375-455C-9EA6-DF929625EA0E}">
        <p15:presenceInfo xmlns:p15="http://schemas.microsoft.com/office/powerpoint/2012/main" userId="S::hannah.williams@ipsos.com::5910482a-1124-4d8f-8118-860f2cd0264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B574"/>
    <a:srgbClr val="000000"/>
    <a:srgbClr val="9FE5D8"/>
    <a:srgbClr val="A5CEE3"/>
    <a:srgbClr val="103C50"/>
    <a:srgbClr val="1DAFAD"/>
    <a:srgbClr val="E2DA51"/>
    <a:srgbClr val="FF740F"/>
    <a:srgbClr val="E50158"/>
    <a:srgbClr val="452567"/>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081" autoAdjust="0"/>
  </p:normalViewPr>
  <p:slideViewPr>
    <p:cSldViewPr snapToGrid="0" showGuides="1">
      <p:cViewPr varScale="1">
        <p:scale>
          <a:sx n="61" d="100"/>
          <a:sy n="61" d="100"/>
        </p:scale>
        <p:origin x="840" y="60"/>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90" d="100"/>
        <a:sy n="90" d="100"/>
      </p:scale>
      <p:origin x="0" y="-5160"/>
    </p:cViewPr>
  </p:sorterViewPr>
  <p:notesViewPr>
    <p:cSldViewPr snapToGrid="0" showGuides="1">
      <p:cViewPr>
        <p:scale>
          <a:sx n="75" d="100"/>
          <a:sy n="75" d="100"/>
        </p:scale>
        <p:origin x="4008" y="25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font" Target="fonts/font2.fntdata"/><Relationship Id="rId21" Type="http://schemas.openxmlformats.org/officeDocument/2006/relationships/slide" Target="slides/slide15.xml"/><Relationship Id="rId34" Type="http://schemas.openxmlformats.org/officeDocument/2006/relationships/slide" Target="slides/slide28.xml"/><Relationship Id="rId42" Type="http://schemas.openxmlformats.org/officeDocument/2006/relationships/font" Target="fonts/font5.fntdata"/><Relationship Id="rId47" Type="http://schemas.openxmlformats.org/officeDocument/2006/relationships/theme" Target="theme/theme1.xml"/><Relationship Id="rId7" Type="http://schemas.openxmlformats.org/officeDocument/2006/relationships/slide" Target="slides/slide1.xml"/><Relationship Id="rId2" Type="http://schemas.openxmlformats.org/officeDocument/2006/relationships/customXml" Target="../customXml/item2.xml"/><Relationship Id="rId16" Type="http://schemas.openxmlformats.org/officeDocument/2006/relationships/slide" Target="slides/slide10.xml"/><Relationship Id="rId29" Type="http://schemas.openxmlformats.org/officeDocument/2006/relationships/slide" Target="slides/slide2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handoutMaster" Target="handoutMasters/handoutMaster1.xml"/><Relationship Id="rId40" Type="http://schemas.openxmlformats.org/officeDocument/2006/relationships/font" Target="fonts/font3.fntdata"/><Relationship Id="rId45" Type="http://schemas.openxmlformats.org/officeDocument/2006/relationships/presProps" Target="presProp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notesMaster" Target="notesMasters/notesMaster1.xml"/><Relationship Id="rId49" Type="http://schemas.microsoft.com/office/2018/10/relationships/authors" Target="author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4"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slide" Target="slides/slide29.xml"/><Relationship Id="rId43" Type="http://schemas.openxmlformats.org/officeDocument/2006/relationships/tags" Target="tags/tag1.xml"/><Relationship Id="rId48" Type="http://schemas.openxmlformats.org/officeDocument/2006/relationships/tableStyles" Target="tableStyles.xml"/><Relationship Id="rId8" Type="http://schemas.openxmlformats.org/officeDocument/2006/relationships/slide" Target="slides/slide2.xml"/><Relationship Id="rId3" Type="http://schemas.openxmlformats.org/officeDocument/2006/relationships/customXml" Target="../customXml/item3.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font" Target="fonts/font1.fntdata"/><Relationship Id="rId46" Type="http://schemas.openxmlformats.org/officeDocument/2006/relationships/viewProps" Target="viewProps.xml"/><Relationship Id="rId20" Type="http://schemas.openxmlformats.org/officeDocument/2006/relationships/slide" Target="slides/slide14.xml"/><Relationship Id="rId41" Type="http://schemas.openxmlformats.org/officeDocument/2006/relationships/font" Target="fonts/font4.fntdata"/><Relationship Id="rId1" Type="http://schemas.openxmlformats.org/officeDocument/2006/relationships/customXml" Target="../customXml/item1.xml"/><Relationship Id="rId6" Type="http://schemas.openxmlformats.org/officeDocument/2006/relationships/slideMaster" Target="slideMasters/slideMaster3.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u numéro de diapositive 6">
            <a:extLst>
              <a:ext uri="{FF2B5EF4-FFF2-40B4-BE49-F238E27FC236}">
                <a16:creationId xmlns:a16="http://schemas.microsoft.com/office/drawing/2014/main" id="{24EDE16D-8876-4EF1-8863-60C2FE4CD79C}"/>
              </a:ext>
            </a:extLst>
          </p:cNvPr>
          <p:cNvSpPr>
            <a:spLocks noGrp="1"/>
          </p:cNvSpPr>
          <p:nvPr>
            <p:ph type="sldNum" sz="quarter" idx="3"/>
          </p:nvPr>
        </p:nvSpPr>
        <p:spPr>
          <a:xfrm>
            <a:off x="3231785" y="8648451"/>
            <a:ext cx="486505" cy="366291"/>
          </a:xfrm>
          <a:prstGeom prst="rect">
            <a:avLst/>
          </a:prstGeom>
        </p:spPr>
        <p:txBody>
          <a:bodyPr vert="horz" lIns="92492" tIns="46246" rIns="92492" bIns="46246" rtlCol="0" anchor="b"/>
          <a:lstStyle>
            <a:lvl1pPr algn="l">
              <a:defRPr sz="800" b="1">
                <a:latin typeface="Barlow" panose="020B0604020202020204" pitchFamily="34" charset="0"/>
              </a:defRPr>
            </a:lvl1pPr>
          </a:lstStyle>
          <a:p>
            <a:pPr algn="ctr"/>
            <a:fld id="{3B8578AD-0529-46A5-84EB-6338160D5A7D}" type="slidenum">
              <a:rPr lang="en-GB" smtClean="0"/>
              <a:pPr algn="ctr"/>
              <a:t>‹#›</a:t>
            </a:fld>
            <a:endParaRPr lang="en-GB" dirty="0"/>
          </a:p>
        </p:txBody>
      </p:sp>
      <p:pic>
        <p:nvPicPr>
          <p:cNvPr id="2" name="object 9">
            <a:extLst>
              <a:ext uri="{FF2B5EF4-FFF2-40B4-BE49-F238E27FC236}">
                <a16:creationId xmlns:a16="http://schemas.microsoft.com/office/drawing/2014/main" id="{1B3F5568-0B61-BD77-DA18-CA7F7AD5FAB1}"/>
              </a:ext>
            </a:extLst>
          </p:cNvPr>
          <p:cNvPicPr>
            <a:picLocks noChangeAspect="1"/>
          </p:cNvPicPr>
          <p:nvPr/>
        </p:nvPicPr>
        <p:blipFill>
          <a:blip r:embed="rId2" cstate="print"/>
          <a:stretch>
            <a:fillRect/>
          </a:stretch>
        </p:blipFill>
        <p:spPr>
          <a:xfrm>
            <a:off x="6050407" y="8563844"/>
            <a:ext cx="494249" cy="450895"/>
          </a:xfrm>
          <a:prstGeom prst="rect">
            <a:avLst/>
          </a:prstGeom>
        </p:spPr>
      </p:pic>
    </p:spTree>
    <p:extLst>
      <p:ext uri="{BB962C8B-B14F-4D97-AF65-F5344CB8AC3E}">
        <p14:creationId xmlns:p14="http://schemas.microsoft.com/office/powerpoint/2010/main" val="114395089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Espace réservé de l'image des diapositives 3"/>
          <p:cNvSpPr>
            <a:spLocks noGrp="1" noRot="1" noChangeAspect="1"/>
          </p:cNvSpPr>
          <p:nvPr>
            <p:ph type="sldImg" idx="2"/>
          </p:nvPr>
        </p:nvSpPr>
        <p:spPr>
          <a:xfrm>
            <a:off x="161925" y="153988"/>
            <a:ext cx="6635750" cy="3732212"/>
          </a:xfrm>
          <a:prstGeom prst="rect">
            <a:avLst/>
          </a:prstGeom>
          <a:noFill/>
          <a:ln w="12700">
            <a:solidFill>
              <a:srgbClr val="878787"/>
            </a:solidFill>
          </a:ln>
        </p:spPr>
        <p:txBody>
          <a:bodyPr vert="horz" lIns="92492" tIns="46246" rIns="92492" bIns="46246" rtlCol="0" anchor="ctr"/>
          <a:lstStyle/>
          <a:p>
            <a:endParaRPr lang="en-GB" dirty="0"/>
          </a:p>
        </p:txBody>
      </p:sp>
      <p:sp>
        <p:nvSpPr>
          <p:cNvPr id="6" name="Espace réservé des notes 4">
            <a:extLst>
              <a:ext uri="{FF2B5EF4-FFF2-40B4-BE49-F238E27FC236}">
                <a16:creationId xmlns:a16="http://schemas.microsoft.com/office/drawing/2014/main" id="{D3C969E9-D72B-43D0-96E0-B91161682A16}"/>
              </a:ext>
            </a:extLst>
          </p:cNvPr>
          <p:cNvSpPr>
            <a:spLocks noGrp="1"/>
          </p:cNvSpPr>
          <p:nvPr>
            <p:ph type="body" sz="quarter" idx="3"/>
          </p:nvPr>
        </p:nvSpPr>
        <p:spPr>
          <a:xfrm>
            <a:off x="321764" y="4316103"/>
            <a:ext cx="6306550" cy="4065638"/>
          </a:xfrm>
          <a:prstGeom prst="rect">
            <a:avLst/>
          </a:prstGeom>
        </p:spPr>
        <p:txBody>
          <a:bodyPr vert="horz" lIns="0" tIns="0" rIns="0" bIns="0" rtlCol="0"/>
          <a:lstStyle/>
          <a:p>
            <a:pPr marL="0" lvl="0" algn="l" defTabSz="924916" rtl="0" eaLnBrk="1" latinLnBrk="0" hangingPunct="1">
              <a:lnSpc>
                <a:spcPct val="110000"/>
              </a:lnSpc>
              <a:spcBef>
                <a:spcPts val="303"/>
              </a:spcBef>
              <a:spcAft>
                <a:spcPts val="303"/>
              </a:spcAft>
            </a:pPr>
            <a:r>
              <a:rPr lang="en-GB" noProof="0" dirty="0"/>
              <a:t>Click here to add text</a:t>
            </a:r>
          </a:p>
          <a:p>
            <a:pPr marL="173422" lvl="1" indent="-173422" algn="l" defTabSz="924916" rtl="0" eaLnBrk="1" latinLnBrk="0" hangingPunct="1">
              <a:lnSpc>
                <a:spcPct val="110000"/>
              </a:lnSpc>
              <a:spcBef>
                <a:spcPts val="303"/>
              </a:spcBef>
              <a:spcAft>
                <a:spcPts val="303"/>
              </a:spcAft>
              <a:buFont typeface="Wingdings" panose="05000000000000000000" pitchFamily="2" charset="2"/>
              <a:buChar char=""/>
            </a:pPr>
            <a:r>
              <a:rPr lang="en-GB" noProof="0" dirty="0"/>
              <a:t>First level bullet</a:t>
            </a:r>
          </a:p>
          <a:p>
            <a:pPr marL="361296" lvl="2" indent="-173422" algn="l" defTabSz="924916" rtl="0" eaLnBrk="1" latinLnBrk="0" hangingPunct="1">
              <a:lnSpc>
                <a:spcPct val="110000"/>
              </a:lnSpc>
              <a:spcBef>
                <a:spcPts val="303"/>
              </a:spcBef>
              <a:spcAft>
                <a:spcPts val="303"/>
              </a:spcAft>
              <a:buFont typeface="Barlow" panose="020B0502040204020203" pitchFamily="34" charset="0"/>
              <a:buChar char="-"/>
            </a:pPr>
            <a:r>
              <a:rPr lang="en-GB" noProof="0" dirty="0"/>
              <a:t>Second level bullet</a:t>
            </a:r>
          </a:p>
          <a:p>
            <a:pPr marL="635879" lvl="3" indent="-184662" algn="l" defTabSz="924916" rtl="0" eaLnBrk="1" latinLnBrk="0" hangingPunct="1">
              <a:lnSpc>
                <a:spcPct val="110000"/>
              </a:lnSpc>
              <a:spcBef>
                <a:spcPts val="303"/>
              </a:spcBef>
              <a:spcAft>
                <a:spcPts val="303"/>
              </a:spcAft>
              <a:buFont typeface="Barlow" panose="020B0604020202020204" pitchFamily="34" charset="0"/>
              <a:buChar char="•"/>
            </a:pPr>
            <a:r>
              <a:rPr lang="en-GB" noProof="0" dirty="0"/>
              <a:t>Third level bullet</a:t>
            </a:r>
          </a:p>
        </p:txBody>
      </p:sp>
      <p:sp>
        <p:nvSpPr>
          <p:cNvPr id="10" name="Espace réservé du numéro de diapositive 6">
            <a:extLst>
              <a:ext uri="{FF2B5EF4-FFF2-40B4-BE49-F238E27FC236}">
                <a16:creationId xmlns:a16="http://schemas.microsoft.com/office/drawing/2014/main" id="{9CC188B7-201A-41CF-A8C8-B17F56565C7C}"/>
              </a:ext>
            </a:extLst>
          </p:cNvPr>
          <p:cNvSpPr>
            <a:spLocks noGrp="1"/>
          </p:cNvSpPr>
          <p:nvPr>
            <p:ph type="sldNum" sz="quarter" idx="5"/>
          </p:nvPr>
        </p:nvSpPr>
        <p:spPr>
          <a:xfrm>
            <a:off x="3231785" y="8708215"/>
            <a:ext cx="486505" cy="366291"/>
          </a:xfrm>
          <a:prstGeom prst="rect">
            <a:avLst/>
          </a:prstGeom>
        </p:spPr>
        <p:txBody>
          <a:bodyPr vert="horz" lIns="92492" tIns="46246" rIns="92492" bIns="46246" rtlCol="0" anchor="b"/>
          <a:lstStyle>
            <a:lvl1pPr algn="ctr">
              <a:defRPr sz="800" b="1">
                <a:latin typeface="Barlow" panose="020B0604020202020204" pitchFamily="34" charset="0"/>
              </a:defRPr>
            </a:lvl1pPr>
          </a:lstStyle>
          <a:p>
            <a:fld id="{3B8578AD-0529-46A5-84EB-6338160D5A7D}" type="slidenum">
              <a:rPr lang="en-GB" smtClean="0"/>
              <a:pPr/>
              <a:t>‹#›</a:t>
            </a:fld>
            <a:endParaRPr lang="en-GB" dirty="0"/>
          </a:p>
        </p:txBody>
      </p:sp>
      <p:pic>
        <p:nvPicPr>
          <p:cNvPr id="2" name="object 9">
            <a:extLst>
              <a:ext uri="{FF2B5EF4-FFF2-40B4-BE49-F238E27FC236}">
                <a16:creationId xmlns:a16="http://schemas.microsoft.com/office/drawing/2014/main" id="{1B3F5568-0B61-BD77-DA18-CA7F7AD5FAB1}"/>
              </a:ext>
            </a:extLst>
          </p:cNvPr>
          <p:cNvPicPr>
            <a:picLocks noChangeAspect="1"/>
          </p:cNvPicPr>
          <p:nvPr/>
        </p:nvPicPr>
        <p:blipFill>
          <a:blip r:embed="rId2" cstate="print"/>
          <a:stretch>
            <a:fillRect/>
          </a:stretch>
        </p:blipFill>
        <p:spPr>
          <a:xfrm>
            <a:off x="6210661" y="8693488"/>
            <a:ext cx="417652" cy="381017"/>
          </a:xfrm>
          <a:prstGeom prst="rect">
            <a:avLst/>
          </a:prstGeom>
        </p:spPr>
      </p:pic>
    </p:spTree>
    <p:extLst>
      <p:ext uri="{BB962C8B-B14F-4D97-AF65-F5344CB8AC3E}">
        <p14:creationId xmlns:p14="http://schemas.microsoft.com/office/powerpoint/2010/main" val="42421942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lang="en-GB" sz="1000" kern="1200" noProof="0" dirty="0" smtClean="0">
        <a:solidFill>
          <a:schemeClr val="tx1"/>
        </a:solidFill>
        <a:latin typeface="Barlow" panose="020B0604020202020204" pitchFamily="34" charset="0"/>
        <a:ea typeface="+mn-ea"/>
        <a:cs typeface="+mn-cs"/>
      </a:defRPr>
    </a:lvl1pPr>
    <a:lvl2pPr marL="457200" algn="l" defTabSz="914400" rtl="0" eaLnBrk="1" latinLnBrk="0" hangingPunct="1">
      <a:defRPr lang="en-GB" sz="1000" kern="1200" noProof="0" dirty="0" smtClean="0">
        <a:solidFill>
          <a:schemeClr val="tx1"/>
        </a:solidFill>
        <a:latin typeface="Barlow" panose="020B0604020202020204" pitchFamily="34" charset="0"/>
        <a:ea typeface="+mn-ea"/>
        <a:cs typeface="+mn-cs"/>
      </a:defRPr>
    </a:lvl2pPr>
    <a:lvl3pPr marL="914400" algn="l" defTabSz="914400" rtl="0" eaLnBrk="1" latinLnBrk="0" hangingPunct="1">
      <a:defRPr lang="en-GB" sz="1000" kern="1200" noProof="0" dirty="0" smtClean="0">
        <a:solidFill>
          <a:schemeClr val="tx1"/>
        </a:solidFill>
        <a:latin typeface="Barlow" panose="020B0604020202020204" pitchFamily="34" charset="0"/>
        <a:ea typeface="+mn-ea"/>
        <a:cs typeface="+mn-cs"/>
      </a:defRPr>
    </a:lvl3pPr>
    <a:lvl4pPr marL="1371600" algn="l" defTabSz="914400" rtl="0" eaLnBrk="1" latinLnBrk="0" hangingPunct="1">
      <a:defRPr lang="en-GB" sz="1000" kern="1200" noProof="0" dirty="0">
        <a:solidFill>
          <a:schemeClr val="tx1"/>
        </a:solidFill>
        <a:latin typeface="Barlow" panose="020B0604020202020204" pitchFamily="34" charset="0"/>
        <a:ea typeface="+mn-ea"/>
        <a:cs typeface="+mn-cs"/>
      </a:defRPr>
    </a:lvl4pPr>
    <a:lvl5pPr marL="1828800" algn="l" defTabSz="914400" rtl="0" eaLnBrk="1" latinLnBrk="0" hangingPunct="1">
      <a:defRPr sz="1200" kern="1200">
        <a:solidFill>
          <a:schemeClr val="tx1"/>
        </a:solidFill>
        <a:latin typeface="Barlow"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61925" y="153988"/>
            <a:ext cx="6635750" cy="3732212"/>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defTabSz="924916"/>
            <a:fld id="{3B8578AD-0529-46A5-84EB-6338160D5A7D}" type="slidenum">
              <a:rPr lang="en-GB">
                <a:solidFill>
                  <a:prstClr val="black"/>
                </a:solidFill>
              </a:rPr>
              <a:pPr defTabSz="924916"/>
              <a:t>1</a:t>
            </a:fld>
            <a:endParaRPr lang="en-GB" dirty="0">
              <a:solidFill>
                <a:prstClr val="black"/>
              </a:solidFill>
            </a:endParaRPr>
          </a:p>
        </p:txBody>
      </p:sp>
    </p:spTree>
    <p:extLst>
      <p:ext uri="{BB962C8B-B14F-4D97-AF65-F5344CB8AC3E}">
        <p14:creationId xmlns:p14="http://schemas.microsoft.com/office/powerpoint/2010/main" val="278674532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7.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8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8.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9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Cover 1 (White)">
    <p:bg>
      <p:bgPr>
        <a:solidFill>
          <a:schemeClr val="bg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31999" y="1350000"/>
            <a:ext cx="5825925" cy="715669"/>
          </a:xfrm>
        </p:spPr>
        <p:txBody>
          <a:bodyPr/>
          <a:lstStyle>
            <a:lvl1pPr>
              <a:defRPr sz="4800" cap="all" baseline="0">
                <a:solidFill>
                  <a:schemeClr val="tx1"/>
                </a:solidFill>
                <a:latin typeface="+mj-lt"/>
              </a:defRPr>
            </a:lvl1pPr>
          </a:lstStyle>
          <a:p>
            <a:r>
              <a:rPr lang="en-US" dirty="0"/>
              <a:t>CLICK TO EDIT MASTER TITLE STYLE</a:t>
            </a:r>
            <a:endParaRPr lang="en-GB" dirty="0"/>
          </a:p>
        </p:txBody>
      </p:sp>
      <p:sp>
        <p:nvSpPr>
          <p:cNvPr id="5" name="Subtitle">
            <a:extLst>
              <a:ext uri="{FF2B5EF4-FFF2-40B4-BE49-F238E27FC236}">
                <a16:creationId xmlns:a16="http://schemas.microsoft.com/office/drawing/2014/main" id="{8CDCDA0A-C736-B40F-7E80-2D0FC7024AC3}"/>
              </a:ext>
            </a:extLst>
          </p:cNvPr>
          <p:cNvSpPr>
            <a:spLocks noGrp="1"/>
          </p:cNvSpPr>
          <p:nvPr>
            <p:ph type="body" sz="quarter" idx="12" hasCustomPrompt="1"/>
          </p:nvPr>
        </p:nvSpPr>
        <p:spPr>
          <a:xfrm>
            <a:off x="431799" y="3494989"/>
            <a:ext cx="3851275" cy="1274763"/>
          </a:xfrm>
          <a:prstGeom prst="rect">
            <a:avLst/>
          </a:prstGeom>
        </p:spPr>
        <p:txBody>
          <a:bodyPr/>
          <a:lstStyle>
            <a:lvl1pPr>
              <a:defRPr sz="2000">
                <a:solidFill>
                  <a:schemeClr val="tx1"/>
                </a:solidFill>
              </a:defRPr>
            </a:lvl1pPr>
            <a:lvl2pPr marL="0" indent="0">
              <a:buNone/>
              <a:defRPr/>
            </a:lvl2pPr>
          </a:lstStyle>
          <a:p>
            <a:pPr lvl="0"/>
            <a:r>
              <a:rPr lang="en-US" dirty="0"/>
              <a:t>Optional additional information</a:t>
            </a:r>
          </a:p>
        </p:txBody>
      </p:sp>
      <p:sp>
        <p:nvSpPr>
          <p:cNvPr id="7" name="Picture Placeholder">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p:nvPr>
        </p:nvSpPr>
        <p:spPr>
          <a:xfrm>
            <a:off x="1905000" y="0"/>
            <a:ext cx="10300263" cy="68707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 name="connsiteX0" fmla="*/ 6858000 w 10287001"/>
              <a:gd name="connsiteY0" fmla="*/ 0 h 6858000"/>
              <a:gd name="connsiteX1" fmla="*/ 10287001 w 10287001"/>
              <a:gd name="connsiteY1" fmla="*/ 0 h 6858000"/>
              <a:gd name="connsiteX2" fmla="*/ 10287001 w 10287001"/>
              <a:gd name="connsiteY2" fmla="*/ 3467099 h 6858000"/>
              <a:gd name="connsiteX3" fmla="*/ 8636000 w 10287001"/>
              <a:gd name="connsiteY3" fmla="*/ 5080000 h 6858000"/>
              <a:gd name="connsiteX4" fmla="*/ 6896100 w 10287001"/>
              <a:gd name="connsiteY4" fmla="*/ 6858000 h 6858000"/>
              <a:gd name="connsiteX5" fmla="*/ 0 w 10287001"/>
              <a:gd name="connsiteY5" fmla="*/ 6858000 h 6858000"/>
              <a:gd name="connsiteX6" fmla="*/ 6858000 w 10287001"/>
              <a:gd name="connsiteY6" fmla="*/ 0 h 6858000"/>
              <a:gd name="connsiteX0" fmla="*/ 6858000 w 10287001"/>
              <a:gd name="connsiteY0" fmla="*/ 0 h 6870700"/>
              <a:gd name="connsiteX1" fmla="*/ 10287001 w 10287001"/>
              <a:gd name="connsiteY1" fmla="*/ 0 h 6870700"/>
              <a:gd name="connsiteX2" fmla="*/ 10287001 w 10287001"/>
              <a:gd name="connsiteY2" fmla="*/ 3467099 h 6870700"/>
              <a:gd name="connsiteX3" fmla="*/ 10274300 w 10287001"/>
              <a:gd name="connsiteY3" fmla="*/ 6870700 h 6870700"/>
              <a:gd name="connsiteX4" fmla="*/ 6896100 w 10287001"/>
              <a:gd name="connsiteY4" fmla="*/ 6858000 h 6870700"/>
              <a:gd name="connsiteX5" fmla="*/ 0 w 10287001"/>
              <a:gd name="connsiteY5" fmla="*/ 6858000 h 6870700"/>
              <a:gd name="connsiteX6" fmla="*/ 6858000 w 10287001"/>
              <a:gd name="connsiteY6" fmla="*/ 0 h 6870700"/>
              <a:gd name="connsiteX0" fmla="*/ 6858000 w 10300263"/>
              <a:gd name="connsiteY0" fmla="*/ 0 h 6870700"/>
              <a:gd name="connsiteX1" fmla="*/ 10287001 w 10300263"/>
              <a:gd name="connsiteY1" fmla="*/ 0 h 6870700"/>
              <a:gd name="connsiteX2" fmla="*/ 10287001 w 10300263"/>
              <a:gd name="connsiteY2" fmla="*/ 3467099 h 6870700"/>
              <a:gd name="connsiteX3" fmla="*/ 10299700 w 10300263"/>
              <a:gd name="connsiteY3" fmla="*/ 6870700 h 6870700"/>
              <a:gd name="connsiteX4" fmla="*/ 6896100 w 10300263"/>
              <a:gd name="connsiteY4" fmla="*/ 6858000 h 6870700"/>
              <a:gd name="connsiteX5" fmla="*/ 0 w 10300263"/>
              <a:gd name="connsiteY5" fmla="*/ 6858000 h 6870700"/>
              <a:gd name="connsiteX6" fmla="*/ 6858000 w 10300263"/>
              <a:gd name="connsiteY6" fmla="*/ 0 h 687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00263" h="6870700">
                <a:moveTo>
                  <a:pt x="6858000" y="0"/>
                </a:moveTo>
                <a:lnTo>
                  <a:pt x="10287001" y="0"/>
                </a:lnTo>
                <a:lnTo>
                  <a:pt x="10287001" y="3467099"/>
                </a:lnTo>
                <a:cubicBezTo>
                  <a:pt x="10282767" y="4601633"/>
                  <a:pt x="10303934" y="5736166"/>
                  <a:pt x="10299700" y="6870700"/>
                </a:cubicBezTo>
                <a:lnTo>
                  <a:pt x="6896100" y="6858000"/>
                </a:lnTo>
                <a:lnTo>
                  <a:pt x="0" y="6858000"/>
                </a:lnTo>
                <a:lnTo>
                  <a:pt x="6858000" y="0"/>
                </a:lnTo>
                <a:close/>
              </a:path>
            </a:pathLst>
          </a:custGeom>
          <a:pattFill prst="dkUpDiag">
            <a:fgClr>
              <a:schemeClr val="bg1">
                <a:lumMod val="85000"/>
              </a:schemeClr>
            </a:fgClr>
            <a:bgClr>
              <a:schemeClr val="bg1"/>
            </a:bgClr>
          </a:pattFill>
        </p:spPr>
        <p:txBody>
          <a:bodyPr vert="horz" wrap="square" lIns="0" tIns="0" rIns="0" bIns="0" rtlCol="0">
            <a:noAutofit/>
          </a:bodyPr>
          <a:lstStyle>
            <a:lvl1pPr>
              <a:defRPr lang="en-GB"/>
            </a:lvl1pPr>
          </a:lstStyle>
          <a:p>
            <a:pPr lvl="0"/>
            <a:r>
              <a:rPr lang="en-US"/>
              <a:t>Click icon to add picture</a:t>
            </a:r>
            <a:endParaRPr lang="en-GB" dirty="0"/>
          </a:p>
        </p:txBody>
      </p:sp>
      <p:sp>
        <p:nvSpPr>
          <p:cNvPr id="3" name="Classification">
            <a:extLst>
              <a:ext uri="{FF2B5EF4-FFF2-40B4-BE49-F238E27FC236}">
                <a16:creationId xmlns:a16="http://schemas.microsoft.com/office/drawing/2014/main" id="{268034F8-D9C2-8C58-D3F0-75FD7B94D914}"/>
              </a:ext>
              <a:ext uri="{C183D7F6-B498-43B3-948B-1728B52AA6E4}">
                <adec:decorative xmlns:adec="http://schemas.microsoft.com/office/drawing/2017/decorative" val="1"/>
              </a:ext>
            </a:extLst>
          </p:cNvPr>
          <p:cNvSpPr txBox="1">
            <a:spLocks/>
          </p:cNvSpPr>
          <p:nvPr/>
        </p:nvSpPr>
        <p:spPr>
          <a:xfrm>
            <a:off x="440938" y="6251108"/>
            <a:ext cx="154026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spTree>
    <p:extLst>
      <p:ext uri="{BB962C8B-B14F-4D97-AF65-F5344CB8AC3E}">
        <p14:creationId xmlns:p14="http://schemas.microsoft.com/office/powerpoint/2010/main" val="3959379361"/>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 images with text">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A87C81DC-5176-4847-8B6F-B68FF50589B8}"/>
              </a:ext>
            </a:extLst>
          </p:cNvPr>
          <p:cNvSpPr>
            <a:spLocks noGrp="1"/>
          </p:cNvSpPr>
          <p:nvPr>
            <p:ph type="title"/>
          </p:nvPr>
        </p:nvSpPr>
        <p:spPr/>
        <p:txBody>
          <a:bodyPr/>
          <a:lstStyle/>
          <a:p>
            <a:r>
              <a:rPr lang="en-US"/>
              <a:t>Click to edit Master title style</a:t>
            </a:r>
            <a:endParaRPr lang="en-GB"/>
          </a:p>
        </p:txBody>
      </p:sp>
      <p:sp>
        <p:nvSpPr>
          <p:cNvPr id="23" name="Picture Placeholder 1">
            <a:extLst>
              <a:ext uri="{FF2B5EF4-FFF2-40B4-BE49-F238E27FC236}">
                <a16:creationId xmlns:a16="http://schemas.microsoft.com/office/drawing/2014/main" id="{D9563778-0759-A3C7-2077-55D205685E9A}"/>
              </a:ext>
              <a:ext uri="{C183D7F6-B498-43B3-948B-1728B52AA6E4}">
                <adec:decorative xmlns:adec="http://schemas.microsoft.com/office/drawing/2017/decorative" val="1"/>
              </a:ext>
            </a:extLst>
          </p:cNvPr>
          <p:cNvSpPr>
            <a:spLocks noGrp="1"/>
          </p:cNvSpPr>
          <p:nvPr>
            <p:ph type="pic" sz="quarter" idx="21" hasCustomPrompt="1"/>
          </p:nvPr>
        </p:nvSpPr>
        <p:spPr>
          <a:xfrm>
            <a:off x="450000"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710166 h 2060179"/>
              <a:gd name="connsiteX3" fmla="*/ 2213187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710166"/>
                </a:lnTo>
                <a:lnTo>
                  <a:pt x="2213187"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8" name="Placeholder 1">
            <a:extLst>
              <a:ext uri="{FF2B5EF4-FFF2-40B4-BE49-F238E27FC236}">
                <a16:creationId xmlns:a16="http://schemas.microsoft.com/office/drawing/2014/main" id="{1F8BA170-026C-4B90-B5B2-B245369E3B17}"/>
              </a:ext>
            </a:extLst>
          </p:cNvPr>
          <p:cNvSpPr>
            <a:spLocks noGrp="1"/>
          </p:cNvSpPr>
          <p:nvPr>
            <p:ph idx="1" hasCustomPrompt="1"/>
          </p:nvPr>
        </p:nvSpPr>
        <p:spPr>
          <a:xfrm>
            <a:off x="450000"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
        <p:nvSpPr>
          <p:cNvPr id="24" name="Picture Placeholder 2">
            <a:extLst>
              <a:ext uri="{FF2B5EF4-FFF2-40B4-BE49-F238E27FC236}">
                <a16:creationId xmlns:a16="http://schemas.microsoft.com/office/drawing/2014/main" id="{FB1AC80C-DFEB-8A6B-FAF6-4387D370320D}"/>
              </a:ext>
              <a:ext uri="{C183D7F6-B498-43B3-948B-1728B52AA6E4}">
                <adec:decorative xmlns:adec="http://schemas.microsoft.com/office/drawing/2017/decorative" val="1"/>
              </a:ext>
            </a:extLst>
          </p:cNvPr>
          <p:cNvSpPr>
            <a:spLocks noGrp="1"/>
          </p:cNvSpPr>
          <p:nvPr>
            <p:ph type="pic" sz="quarter" idx="23" hasCustomPrompt="1"/>
          </p:nvPr>
        </p:nvSpPr>
        <p:spPr>
          <a:xfrm>
            <a:off x="3352152"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693911 h 2060179"/>
              <a:gd name="connsiteX3" fmla="*/ 2196932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693911"/>
                </a:lnTo>
                <a:lnTo>
                  <a:pt x="2196932"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9" name="Placeholder 2">
            <a:extLst>
              <a:ext uri="{FF2B5EF4-FFF2-40B4-BE49-F238E27FC236}">
                <a16:creationId xmlns:a16="http://schemas.microsoft.com/office/drawing/2014/main" id="{3E6D404C-1B2B-4D62-A705-92420C5E0B10}"/>
              </a:ext>
            </a:extLst>
          </p:cNvPr>
          <p:cNvSpPr>
            <a:spLocks noGrp="1"/>
          </p:cNvSpPr>
          <p:nvPr>
            <p:ph idx="20" hasCustomPrompt="1"/>
          </p:nvPr>
        </p:nvSpPr>
        <p:spPr>
          <a:xfrm>
            <a:off x="3353284"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
        <p:nvSpPr>
          <p:cNvPr id="25" name="Picture Placeholder 3">
            <a:extLst>
              <a:ext uri="{FF2B5EF4-FFF2-40B4-BE49-F238E27FC236}">
                <a16:creationId xmlns:a16="http://schemas.microsoft.com/office/drawing/2014/main" id="{004EB87B-CDC2-8FD8-CC85-2C6F84F137A5}"/>
              </a:ext>
              <a:ext uri="{C183D7F6-B498-43B3-948B-1728B52AA6E4}">
                <adec:decorative xmlns:adec="http://schemas.microsoft.com/office/drawing/2017/decorative" val="1"/>
              </a:ext>
            </a:extLst>
          </p:cNvPr>
          <p:cNvSpPr>
            <a:spLocks noGrp="1"/>
          </p:cNvSpPr>
          <p:nvPr>
            <p:ph type="pic" sz="quarter" idx="24" hasCustomPrompt="1"/>
          </p:nvPr>
        </p:nvSpPr>
        <p:spPr>
          <a:xfrm>
            <a:off x="6261392"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693911 h 2060179"/>
              <a:gd name="connsiteX3" fmla="*/ 2196932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693911"/>
                </a:lnTo>
                <a:lnTo>
                  <a:pt x="2196932"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10" name="Placeholder 3">
            <a:extLst>
              <a:ext uri="{FF2B5EF4-FFF2-40B4-BE49-F238E27FC236}">
                <a16:creationId xmlns:a16="http://schemas.microsoft.com/office/drawing/2014/main" id="{923258DA-B24D-4726-BEDE-A9FF5A9B32FF}"/>
              </a:ext>
            </a:extLst>
          </p:cNvPr>
          <p:cNvSpPr>
            <a:spLocks noGrp="1"/>
          </p:cNvSpPr>
          <p:nvPr>
            <p:ph idx="26" hasCustomPrompt="1"/>
          </p:nvPr>
        </p:nvSpPr>
        <p:spPr>
          <a:xfrm>
            <a:off x="6276263"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
        <p:nvSpPr>
          <p:cNvPr id="26" name="Picture Placeholder 4">
            <a:extLst>
              <a:ext uri="{FF2B5EF4-FFF2-40B4-BE49-F238E27FC236}">
                <a16:creationId xmlns:a16="http://schemas.microsoft.com/office/drawing/2014/main" id="{A79420B5-3D8F-CDB3-2EEE-E20638F61C99}"/>
              </a:ext>
              <a:ext uri="{C183D7F6-B498-43B3-948B-1728B52AA6E4}">
                <adec:decorative xmlns:adec="http://schemas.microsoft.com/office/drawing/2017/decorative" val="1"/>
              </a:ext>
            </a:extLst>
          </p:cNvPr>
          <p:cNvSpPr>
            <a:spLocks noGrp="1"/>
          </p:cNvSpPr>
          <p:nvPr>
            <p:ph type="pic" sz="quarter" idx="25" hasCustomPrompt="1"/>
          </p:nvPr>
        </p:nvSpPr>
        <p:spPr>
          <a:xfrm>
            <a:off x="9170632"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693911 h 2060179"/>
              <a:gd name="connsiteX3" fmla="*/ 2196932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693911"/>
                </a:lnTo>
                <a:lnTo>
                  <a:pt x="2196932"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11" name="Placeholder 4">
            <a:extLst>
              <a:ext uri="{FF2B5EF4-FFF2-40B4-BE49-F238E27FC236}">
                <a16:creationId xmlns:a16="http://schemas.microsoft.com/office/drawing/2014/main" id="{7729A41C-F3D0-4276-AF16-6EBB4FA68499}"/>
              </a:ext>
            </a:extLst>
          </p:cNvPr>
          <p:cNvSpPr>
            <a:spLocks noGrp="1"/>
          </p:cNvSpPr>
          <p:nvPr>
            <p:ph idx="22" hasCustomPrompt="1"/>
          </p:nvPr>
        </p:nvSpPr>
        <p:spPr>
          <a:xfrm>
            <a:off x="9174577"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Tree>
    <p:extLst>
      <p:ext uri="{BB962C8B-B14F-4D97-AF65-F5344CB8AC3E}">
        <p14:creationId xmlns:p14="http://schemas.microsoft.com/office/powerpoint/2010/main" val="774651828"/>
      </p:ext>
    </p:extLst>
  </p:cSld>
  <p:clrMapOvr>
    <a:masterClrMapping/>
  </p:clrMapOvr>
  <p:extLst>
    <p:ext uri="{DCECCB84-F9BA-43D5-87BE-67443E8EF086}">
      <p15:sldGuideLst xmlns:p15="http://schemas.microsoft.com/office/powerpoint/2012/main"/>
    </p:ext>
  </p:extLst>
</p:sldLayout>
</file>

<file path=ppt/slideLayouts/slideLayout100.xml><?xml version="1.0" encoding="utf-8"?>
<p:sldLayout xmlns:a="http://schemas.openxmlformats.org/drawingml/2006/main" xmlns:r="http://schemas.openxmlformats.org/officeDocument/2006/relationships" xmlns:p="http://schemas.openxmlformats.org/presentationml/2006/main">
  <p:cSld name="Left half hanging box">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6253899" y="2301240"/>
            <a:ext cx="5498363" cy="3359785"/>
          </a:xfrm>
        </p:spPr>
        <p:txBody>
          <a:bodyPr numCol="1" spcCol="288000">
            <a:noAutofit/>
          </a:bodyPr>
          <a:lstStyle>
            <a:lvl1pPr>
              <a:spcBef>
                <a:spcPts val="400"/>
              </a:spcBef>
              <a:defRPr sz="2000">
                <a:solidFill>
                  <a:schemeClr val="tx1"/>
                </a:solidFill>
              </a:defRPr>
            </a:lvl1pPr>
            <a:lvl2pPr>
              <a:spcBef>
                <a:spcPts val="400"/>
              </a:spcBef>
              <a:defRPr sz="2000">
                <a:solidFill>
                  <a:schemeClr val="tx1"/>
                </a:solidFill>
              </a:defRPr>
            </a:lvl2pPr>
            <a:lvl3pPr>
              <a:spcBef>
                <a:spcPts val="400"/>
              </a:spcBef>
              <a:defRPr sz="20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 name="Title 1">
            <a:extLst>
              <a:ext uri="{FF2B5EF4-FFF2-40B4-BE49-F238E27FC236}">
                <a16:creationId xmlns:a16="http://schemas.microsoft.com/office/drawing/2014/main" id="{88B6D4E6-07B9-1C8D-69DD-712BC77D3CDE}"/>
              </a:ext>
            </a:extLst>
          </p:cNvPr>
          <p:cNvSpPr>
            <a:spLocks noGrp="1"/>
          </p:cNvSpPr>
          <p:nvPr>
            <p:ph type="title"/>
          </p:nvPr>
        </p:nvSpPr>
        <p:spPr>
          <a:xfrm>
            <a:off x="6253900" y="701874"/>
            <a:ext cx="5498363" cy="715669"/>
          </a:xfrm>
        </p:spPr>
        <p:txBody>
          <a:bodyPr/>
          <a:lstStyle/>
          <a:p>
            <a:r>
              <a:rPr lang="en-US"/>
              <a:t>Click to edit Master title style</a:t>
            </a:r>
            <a:endParaRPr lang="en-GB" dirty="0"/>
          </a:p>
        </p:txBody>
      </p:sp>
    </p:spTree>
    <p:extLst>
      <p:ext uri="{BB962C8B-B14F-4D97-AF65-F5344CB8AC3E}">
        <p14:creationId xmlns:p14="http://schemas.microsoft.com/office/powerpoint/2010/main" val="785601261"/>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101.xml><?xml version="1.0" encoding="utf-8"?>
<p:sldLayout xmlns:a="http://schemas.openxmlformats.org/drawingml/2006/main" xmlns:r="http://schemas.openxmlformats.org/officeDocument/2006/relationships" xmlns:p="http://schemas.openxmlformats.org/presentationml/2006/main" showMasterSp="0">
  <p:cSld name="1_Quote style 1">
    <p:bg>
      <p:bgPr>
        <a:gradFill>
          <a:gsLst>
            <a:gs pos="24000">
              <a:schemeClr val="accent1">
                <a:lumMod val="35000"/>
              </a:schemeClr>
            </a:gs>
            <a:gs pos="100000">
              <a:schemeClr val="accent1"/>
            </a:gs>
          </a:gsLst>
          <a:lin ang="13500000" scaled="0"/>
        </a:gradFill>
        <a:effectLst/>
      </p:bgPr>
    </p:bg>
    <p:spTree>
      <p:nvGrpSpPr>
        <p:cNvPr id="1" name=""/>
        <p:cNvGrpSpPr/>
        <p:nvPr/>
      </p:nvGrpSpPr>
      <p:grpSpPr>
        <a:xfrm>
          <a:off x="0" y="0"/>
          <a:ext cx="0" cy="0"/>
          <a:chOff x="0" y="0"/>
          <a:chExt cx="0" cy="0"/>
        </a:xfrm>
      </p:grpSpPr>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3008550" y="2313873"/>
            <a:ext cx="7524198" cy="2636591"/>
          </a:xfrm>
          <a:prstGeom prst="rect">
            <a:avLst/>
          </a:prstGeom>
        </p:spPr>
        <p:txBody>
          <a:bodyPr anchor="t">
            <a:normAutofit/>
          </a:bodyPr>
          <a:lstStyle>
            <a:lvl1pPr marL="0" indent="0">
              <a:buNone/>
              <a:defRPr sz="3200">
                <a:solidFill>
                  <a:schemeClr val="bg1"/>
                </a:solidFill>
              </a:defRPr>
            </a:lvl1pPr>
          </a:lstStyle>
          <a:p>
            <a:pPr lvl="0"/>
            <a:r>
              <a:rPr lang="en-GB" dirty="0"/>
              <a:t>Insert your quote here</a:t>
            </a:r>
          </a:p>
        </p:txBody>
      </p:sp>
      <p:sp>
        <p:nvSpPr>
          <p:cNvPr id="2" name="Right Triangle 1">
            <a:extLst>
              <a:ext uri="{FF2B5EF4-FFF2-40B4-BE49-F238E27FC236}">
                <a16:creationId xmlns:a16="http://schemas.microsoft.com/office/drawing/2014/main" id="{BE2B9574-5A75-3F36-2017-5F1686354394}"/>
              </a:ext>
              <a:ext uri="{C183D7F6-B498-43B3-948B-1728B52AA6E4}">
                <adec:decorative xmlns:adec="http://schemas.microsoft.com/office/drawing/2017/decorative" val="1"/>
              </a:ext>
            </a:extLst>
          </p:cNvPr>
          <p:cNvSpPr/>
          <p:nvPr/>
        </p:nvSpPr>
        <p:spPr bwMode="auto">
          <a:xfrm rot="5400000">
            <a:off x="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5" name="Right Triangle 4">
            <a:extLst>
              <a:ext uri="{FF2B5EF4-FFF2-40B4-BE49-F238E27FC236}">
                <a16:creationId xmlns:a16="http://schemas.microsoft.com/office/drawing/2014/main" id="{92369341-2A1C-B6BE-3FEC-A2BEC04F6AA8}"/>
              </a:ext>
              <a:ext uri="{C183D7F6-B498-43B3-948B-1728B52AA6E4}">
                <adec:decorative xmlns:adec="http://schemas.microsoft.com/office/drawing/2017/decorative" val="1"/>
              </a:ext>
            </a:extLst>
          </p:cNvPr>
          <p:cNvSpPr/>
          <p:nvPr userDrawn="1"/>
        </p:nvSpPr>
        <p:spPr bwMode="auto">
          <a:xfrm rot="5400000">
            <a:off x="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8" name="TextBox 7">
            <a:extLst>
              <a:ext uri="{FF2B5EF4-FFF2-40B4-BE49-F238E27FC236}">
                <a16:creationId xmlns:a16="http://schemas.microsoft.com/office/drawing/2014/main" id="{D37E2842-3D57-CC10-EC4F-9181EFE34C2A}"/>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9" name="Classification">
            <a:extLst>
              <a:ext uri="{FF2B5EF4-FFF2-40B4-BE49-F238E27FC236}">
                <a16:creationId xmlns:a16="http://schemas.microsoft.com/office/drawing/2014/main" id="{87AAF9A5-97ED-3121-02DE-E041C61DC066}"/>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3" name="Graphic 2">
            <a:extLst>
              <a:ext uri="{FF2B5EF4-FFF2-40B4-BE49-F238E27FC236}">
                <a16:creationId xmlns:a16="http://schemas.microsoft.com/office/drawing/2014/main" id="{2B071C74-0F19-EA2F-036E-1B05F328FC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921994981"/>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102.xml><?xml version="1.0" encoding="utf-8"?>
<p:sldLayout xmlns:a="http://schemas.openxmlformats.org/drawingml/2006/main" xmlns:r="http://schemas.openxmlformats.org/officeDocument/2006/relationships" xmlns:p="http://schemas.openxmlformats.org/presentationml/2006/main">
  <p:cSld name="DON'T USE, for instruction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1884-C2D5-14CD-9848-37C5CB013EB4}"/>
              </a:ext>
            </a:extLst>
          </p:cNvPr>
          <p:cNvSpPr>
            <a:spLocks noGrp="1"/>
          </p:cNvSpPr>
          <p:nvPr>
            <p:ph type="title" hasCustomPrompt="1"/>
          </p:nvPr>
        </p:nvSpPr>
        <p:spPr/>
        <p:txBody>
          <a:bodyPr/>
          <a:lstStyle>
            <a:lvl1pPr>
              <a:defRPr/>
            </a:lvl1pPr>
          </a:lstStyle>
          <a:p>
            <a:r>
              <a:rPr lang="en-US" dirty="0"/>
              <a:t>This layout is for instructions only</a:t>
            </a:r>
            <a:endParaRPr lang="en-GB" dirty="0"/>
          </a:p>
        </p:txBody>
      </p:sp>
    </p:spTree>
    <p:extLst>
      <p:ext uri="{BB962C8B-B14F-4D97-AF65-F5344CB8AC3E}">
        <p14:creationId xmlns:p14="http://schemas.microsoft.com/office/powerpoint/2010/main" val="3180684833"/>
      </p:ext>
    </p:extLst>
  </p:cSld>
  <p:clrMapOvr>
    <a:masterClrMapping/>
  </p:clrMapOvr>
  <p:extLst>
    <p:ext uri="{DCECCB84-F9BA-43D5-87BE-67443E8EF086}">
      <p15:sldGuideLst xmlns:p15="http://schemas.microsoft.com/office/powerpoint/2012/main"/>
    </p:ext>
  </p:extLst>
</p:sldLayout>
</file>

<file path=ppt/slideLayouts/slideLayout103.xml><?xml version="1.0" encoding="utf-8"?>
<p:sldLayout xmlns:a="http://schemas.openxmlformats.org/drawingml/2006/main" xmlns:r="http://schemas.openxmlformats.org/officeDocument/2006/relationships" xmlns:p="http://schemas.openxmlformats.org/presentationml/2006/main">
  <p:cSld name="Do not us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2372C9-E215-1003-F25D-B5AE1F568920}"/>
              </a:ext>
            </a:extLst>
          </p:cNvPr>
          <p:cNvSpPr>
            <a:spLocks noGrp="1"/>
          </p:cNvSpPr>
          <p:nvPr>
            <p:ph type="title" hasCustomPrompt="1"/>
          </p:nvPr>
        </p:nvSpPr>
        <p:spPr>
          <a:xfrm>
            <a:off x="559292" y="701874"/>
            <a:ext cx="2450237" cy="715669"/>
          </a:xfrm>
        </p:spPr>
        <p:txBody>
          <a:bodyPr/>
          <a:lstStyle>
            <a:lvl1pPr>
              <a:defRPr>
                <a:solidFill>
                  <a:schemeClr val="bg1"/>
                </a:solidFill>
              </a:defRPr>
            </a:lvl1pPr>
          </a:lstStyle>
          <a:p>
            <a:r>
              <a:rPr lang="en-US" dirty="0"/>
              <a:t>Layout template for detailed charts</a:t>
            </a:r>
            <a:endParaRPr lang="en-GB" dirty="0"/>
          </a:p>
        </p:txBody>
      </p:sp>
    </p:spTree>
    <p:extLst>
      <p:ext uri="{BB962C8B-B14F-4D97-AF65-F5344CB8AC3E}">
        <p14:creationId xmlns:p14="http://schemas.microsoft.com/office/powerpoint/2010/main" val="16819557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ontent x 4 boxes">
    <p:spTree>
      <p:nvGrpSpPr>
        <p:cNvPr id="1" name=""/>
        <p:cNvGrpSpPr/>
        <p:nvPr/>
      </p:nvGrpSpPr>
      <p:grpSpPr>
        <a:xfrm>
          <a:off x="0" y="0"/>
          <a:ext cx="0" cy="0"/>
          <a:chOff x="0" y="0"/>
          <a:chExt cx="0" cy="0"/>
        </a:xfrm>
      </p:grpSpPr>
      <p:sp>
        <p:nvSpPr>
          <p:cNvPr id="7" name="Title" descr="Header">
            <a:extLst>
              <a:ext uri="{FF2B5EF4-FFF2-40B4-BE49-F238E27FC236}">
                <a16:creationId xmlns:a16="http://schemas.microsoft.com/office/drawing/2014/main" id="{5245E30C-ACBC-4426-8962-C03D3DB3F088}"/>
              </a:ext>
            </a:extLst>
          </p:cNvPr>
          <p:cNvSpPr>
            <a:spLocks noGrp="1"/>
          </p:cNvSpPr>
          <p:nvPr>
            <p:ph type="title"/>
          </p:nvPr>
        </p:nvSpPr>
        <p:spPr/>
        <p:txBody>
          <a:bodyPr/>
          <a:lstStyle/>
          <a:p>
            <a:r>
              <a:rPr lang="en-US"/>
              <a:t>Click to edit Master title style</a:t>
            </a:r>
            <a:endParaRPr lang="en-GB" dirty="0"/>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5" name="Placeholder 2">
            <a:extLst>
              <a:ext uri="{FF2B5EF4-FFF2-40B4-BE49-F238E27FC236}">
                <a16:creationId xmlns:a16="http://schemas.microsoft.com/office/drawing/2014/main" id="{FED60B5C-31E2-4ABE-BB94-6CC89A3FD7F2}"/>
              </a:ext>
            </a:extLst>
          </p:cNvPr>
          <p:cNvSpPr>
            <a:spLocks noGrp="1"/>
          </p:cNvSpPr>
          <p:nvPr>
            <p:ph idx="20" hasCustomPrompt="1"/>
          </p:nvPr>
        </p:nvSpPr>
        <p:spPr>
          <a:xfrm>
            <a:off x="3353284"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7" name="Placeholder 3">
            <a:extLst>
              <a:ext uri="{FF2B5EF4-FFF2-40B4-BE49-F238E27FC236}">
                <a16:creationId xmlns:a16="http://schemas.microsoft.com/office/drawing/2014/main" id="{F0AC0C8B-24FF-433E-9C4D-B350C449B331}"/>
              </a:ext>
            </a:extLst>
          </p:cNvPr>
          <p:cNvSpPr>
            <a:spLocks noGrp="1"/>
          </p:cNvSpPr>
          <p:nvPr>
            <p:ph idx="21" hasCustomPrompt="1"/>
          </p:nvPr>
        </p:nvSpPr>
        <p:spPr>
          <a:xfrm>
            <a:off x="6276263"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8" name="Placeholder 4">
            <a:extLst>
              <a:ext uri="{FF2B5EF4-FFF2-40B4-BE49-F238E27FC236}">
                <a16:creationId xmlns:a16="http://schemas.microsoft.com/office/drawing/2014/main" id="{2293604D-A39C-4151-970A-A0EBEBFE9FBE}"/>
              </a:ext>
            </a:extLst>
          </p:cNvPr>
          <p:cNvSpPr>
            <a:spLocks noGrp="1"/>
          </p:cNvSpPr>
          <p:nvPr>
            <p:ph idx="22" hasCustomPrompt="1"/>
          </p:nvPr>
        </p:nvSpPr>
        <p:spPr>
          <a:xfrm>
            <a:off x="9174577"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1303186170"/>
      </p:ext>
    </p:extLst>
  </p:cSld>
  <p:clrMapOvr>
    <a:masterClrMapping/>
  </p:clrMapOvr>
  <p:hf hdr="0" ftr="0" dt="0"/>
  <p:extLst>
    <p:ext uri="{DCECCB84-F9BA-43D5-87BE-67443E8EF086}">
      <p15:sldGuideLst xmlns:p15="http://schemas.microsoft.com/office/powerpoint/2012/main">
        <p15:guide id="8" orient="horz" pos="4320">
          <p15:clr>
            <a:srgbClr val="F26B43"/>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Hanging Image Left">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0E9919A9-E10C-40B2-4E9E-9822C6505A93}"/>
              </a:ext>
            </a:extLst>
          </p:cNvPr>
          <p:cNvSpPr>
            <a:spLocks noGrp="1"/>
          </p:cNvSpPr>
          <p:nvPr>
            <p:ph type="title"/>
          </p:nvPr>
        </p:nvSpPr>
        <p:spPr>
          <a:xfrm>
            <a:off x="6264000" y="701874"/>
            <a:ext cx="5481636" cy="715669"/>
          </a:xfrm>
        </p:spPr>
        <p:txBody>
          <a:bodyPr/>
          <a:lstStyle/>
          <a:p>
            <a:r>
              <a:rPr lang="en-US"/>
              <a:t>Click to edit Master title style</a:t>
            </a:r>
            <a:endParaRPr lang="en-GB"/>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6264000" y="1792800"/>
            <a:ext cx="5456880"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9" name="Picture Placeholder">
            <a:extLst>
              <a:ext uri="{FF2B5EF4-FFF2-40B4-BE49-F238E27FC236}">
                <a16:creationId xmlns:a16="http://schemas.microsoft.com/office/drawing/2014/main" id="{B46C10D5-25FF-ADE9-303F-74E74487A02F}"/>
              </a:ext>
              <a:ext uri="{C183D7F6-B498-43B3-948B-1728B52AA6E4}">
                <adec:decorative xmlns:adec="http://schemas.microsoft.com/office/drawing/2017/decorative" val="1"/>
              </a:ext>
            </a:extLst>
          </p:cNvPr>
          <p:cNvSpPr>
            <a:spLocks noGrp="1"/>
          </p:cNvSpPr>
          <p:nvPr>
            <p:ph type="pic" sz="quarter" idx="21"/>
          </p:nvPr>
        </p:nvSpPr>
        <p:spPr>
          <a:xfrm>
            <a:off x="442912" y="0"/>
            <a:ext cx="5481637" cy="5948363"/>
          </a:xfrm>
          <a:custGeom>
            <a:avLst/>
            <a:gdLst>
              <a:gd name="connsiteX0" fmla="*/ 0 w 5481637"/>
              <a:gd name="connsiteY0" fmla="*/ 0 h 5948363"/>
              <a:gd name="connsiteX1" fmla="*/ 5481637 w 5481637"/>
              <a:gd name="connsiteY1" fmla="*/ 0 h 5948363"/>
              <a:gd name="connsiteX2" fmla="*/ 5481637 w 5481637"/>
              <a:gd name="connsiteY2" fmla="*/ 5267325 h 5948363"/>
              <a:gd name="connsiteX3" fmla="*/ 4800599 w 5481637"/>
              <a:gd name="connsiteY3" fmla="*/ 5948363 h 5948363"/>
              <a:gd name="connsiteX4" fmla="*/ 0 w 5481637"/>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1637" h="5948363">
                <a:moveTo>
                  <a:pt x="0" y="0"/>
                </a:moveTo>
                <a:lnTo>
                  <a:pt x="5481637" y="0"/>
                </a:lnTo>
                <a:lnTo>
                  <a:pt x="5481637" y="5267325"/>
                </a:lnTo>
                <a:lnTo>
                  <a:pt x="4800599"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1434044283"/>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Hanging Image Righ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8B6D4E6-07B9-1C8D-69DD-712BC77D3CDE}"/>
              </a:ext>
            </a:extLst>
          </p:cNvPr>
          <p:cNvSpPr>
            <a:spLocks noGrp="1"/>
          </p:cNvSpPr>
          <p:nvPr>
            <p:ph type="title"/>
          </p:nvPr>
        </p:nvSpPr>
        <p:spPr>
          <a:xfrm>
            <a:off x="450000" y="701874"/>
            <a:ext cx="5498363" cy="715669"/>
          </a:xfrm>
        </p:spPr>
        <p:txBody>
          <a:bodyPr/>
          <a:lstStyle/>
          <a:p>
            <a:r>
              <a:rPr lang="en-US"/>
              <a:t>Click to edit Master title style</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49999" y="1792800"/>
            <a:ext cx="5498363"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5" name="Picture Placeholder">
            <a:extLst>
              <a:ext uri="{FF2B5EF4-FFF2-40B4-BE49-F238E27FC236}">
                <a16:creationId xmlns:a16="http://schemas.microsoft.com/office/drawing/2014/main" id="{7DB11690-8C83-E885-3A76-8A5F9425F007}"/>
              </a:ext>
              <a:ext uri="{C183D7F6-B498-43B3-948B-1728B52AA6E4}">
                <adec:decorative xmlns:adec="http://schemas.microsoft.com/office/drawing/2017/decorative" val="1"/>
              </a:ext>
            </a:extLst>
          </p:cNvPr>
          <p:cNvSpPr>
            <a:spLocks noGrp="1"/>
          </p:cNvSpPr>
          <p:nvPr>
            <p:ph type="pic" sz="quarter" idx="21"/>
          </p:nvPr>
        </p:nvSpPr>
        <p:spPr>
          <a:xfrm>
            <a:off x="6262687" y="0"/>
            <a:ext cx="5481637" cy="5948363"/>
          </a:xfrm>
          <a:custGeom>
            <a:avLst/>
            <a:gdLst>
              <a:gd name="connsiteX0" fmla="*/ 0 w 5481637"/>
              <a:gd name="connsiteY0" fmla="*/ 0 h 5948363"/>
              <a:gd name="connsiteX1" fmla="*/ 5481637 w 5481637"/>
              <a:gd name="connsiteY1" fmla="*/ 0 h 5948363"/>
              <a:gd name="connsiteX2" fmla="*/ 5481637 w 5481637"/>
              <a:gd name="connsiteY2" fmla="*/ 5267325 h 5948363"/>
              <a:gd name="connsiteX3" fmla="*/ 4800599 w 5481637"/>
              <a:gd name="connsiteY3" fmla="*/ 5948363 h 5948363"/>
              <a:gd name="connsiteX4" fmla="*/ 0 w 5481637"/>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1637" h="5948363">
                <a:moveTo>
                  <a:pt x="0" y="0"/>
                </a:moveTo>
                <a:lnTo>
                  <a:pt x="5481637" y="0"/>
                </a:lnTo>
                <a:lnTo>
                  <a:pt x="5481637" y="5267325"/>
                </a:lnTo>
                <a:lnTo>
                  <a:pt x="4800599"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dirty="0"/>
          </a:p>
        </p:txBody>
      </p:sp>
    </p:spTree>
    <p:extLst>
      <p:ext uri="{BB962C8B-B14F-4D97-AF65-F5344CB8AC3E}">
        <p14:creationId xmlns:p14="http://schemas.microsoft.com/office/powerpoint/2010/main" val="2320202967"/>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Right half hanging box">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8B6D4E6-07B9-1C8D-69DD-712BC77D3CDE}"/>
              </a:ext>
            </a:extLst>
          </p:cNvPr>
          <p:cNvSpPr>
            <a:spLocks noGrp="1"/>
          </p:cNvSpPr>
          <p:nvPr>
            <p:ph type="title"/>
          </p:nvPr>
        </p:nvSpPr>
        <p:spPr>
          <a:xfrm>
            <a:off x="450000" y="701874"/>
            <a:ext cx="5498363" cy="715669"/>
          </a:xfrm>
        </p:spPr>
        <p:txBody>
          <a:bodyPr/>
          <a:lstStyle/>
          <a:p>
            <a:r>
              <a:rPr lang="en-US"/>
              <a:t>Click to edit Master title style</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49999" y="1792800"/>
            <a:ext cx="5498363"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1816321449"/>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Left half hanging box">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8B6D4E6-07B9-1C8D-69DD-712BC77D3CDE}"/>
              </a:ext>
            </a:extLst>
          </p:cNvPr>
          <p:cNvSpPr>
            <a:spLocks noGrp="1"/>
          </p:cNvSpPr>
          <p:nvPr>
            <p:ph type="title"/>
          </p:nvPr>
        </p:nvSpPr>
        <p:spPr>
          <a:xfrm>
            <a:off x="6264000" y="701874"/>
            <a:ext cx="5498363" cy="715669"/>
          </a:xfrm>
        </p:spPr>
        <p:txBody>
          <a:bodyPr/>
          <a:lstStyle/>
          <a:p>
            <a:r>
              <a:rPr lang="en-US"/>
              <a:t>Click to edit Master title style</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6264000" y="1792800"/>
            <a:ext cx="5498363"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707597046"/>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Large Image right minimal text">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54E27D68-304E-2851-A717-EC07EC07CA87}"/>
              </a:ext>
            </a:extLst>
          </p:cNvPr>
          <p:cNvSpPr>
            <a:spLocks noGrp="1"/>
          </p:cNvSpPr>
          <p:nvPr>
            <p:ph type="title"/>
          </p:nvPr>
        </p:nvSpPr>
        <p:spPr>
          <a:xfrm>
            <a:off x="450000" y="701874"/>
            <a:ext cx="2598737" cy="715669"/>
          </a:xfrm>
        </p:spPr>
        <p:txBody>
          <a:bodyPr/>
          <a:lstStyle/>
          <a:p>
            <a:r>
              <a:rPr lang="en-US"/>
              <a:t>Click to edit Master title style</a:t>
            </a:r>
            <a:endParaRPr lang="en-GB" dirty="0"/>
          </a:p>
        </p:txBody>
      </p:sp>
      <p:sp>
        <p:nvSpPr>
          <p:cNvPr id="7" name="Placeholder">
            <a:extLst>
              <a:ext uri="{FF2B5EF4-FFF2-40B4-BE49-F238E27FC236}">
                <a16:creationId xmlns:a16="http://schemas.microsoft.com/office/drawing/2014/main" id="{65919DFD-5216-47CC-A2D5-A0B970BE9632}"/>
              </a:ext>
            </a:extLst>
          </p:cNvPr>
          <p:cNvSpPr>
            <a:spLocks noGrp="1"/>
          </p:cNvSpPr>
          <p:nvPr>
            <p:ph type="body" sz="quarter" idx="12"/>
          </p:nvPr>
        </p:nvSpPr>
        <p:spPr>
          <a:xfrm>
            <a:off x="442913" y="2133600"/>
            <a:ext cx="2598737" cy="3814763"/>
          </a:xfrm>
          <a:prstGeom prst="rect">
            <a:avLst/>
          </a:prstGeom>
        </p:spPr>
        <p:txBody>
          <a:bodyPr/>
          <a:lstStyle>
            <a:lvl2pPr marL="180975" indent="-180975">
              <a:defRPr lang="en-US" sz="1200" kern="1200" dirty="0">
                <a:solidFill>
                  <a:schemeClr val="tx1"/>
                </a:solidFill>
                <a:latin typeface="+mn-lt"/>
                <a:ea typeface="+mn-ea"/>
                <a:cs typeface="+mn-cs"/>
              </a:defRPr>
            </a:lvl2pPr>
          </a:lstStyle>
          <a:p>
            <a:pPr lvl="0"/>
            <a:r>
              <a:rPr lang="en-US"/>
              <a:t>Click to edit Master text styles</a:t>
            </a:r>
          </a:p>
          <a:p>
            <a:pPr lvl="1"/>
            <a:r>
              <a:rPr lang="en-US"/>
              <a:t>Second level</a:t>
            </a:r>
          </a:p>
          <a:p>
            <a:pPr lvl="2"/>
            <a:r>
              <a:rPr lang="en-US"/>
              <a:t>Third level</a:t>
            </a:r>
          </a:p>
        </p:txBody>
      </p:sp>
      <p:sp>
        <p:nvSpPr>
          <p:cNvPr id="3" name="Picture Placeholder">
            <a:extLst>
              <a:ext uri="{FF2B5EF4-FFF2-40B4-BE49-F238E27FC236}">
                <a16:creationId xmlns:a16="http://schemas.microsoft.com/office/drawing/2014/main" id="{B940E09C-FB56-2356-82CD-53290C1A10A0}"/>
              </a:ext>
              <a:ext uri="{C183D7F6-B498-43B3-948B-1728B52AA6E4}">
                <adec:decorative xmlns:adec="http://schemas.microsoft.com/office/drawing/2017/decorative" val="1"/>
              </a:ext>
            </a:extLst>
          </p:cNvPr>
          <p:cNvSpPr>
            <a:spLocks noGrp="1"/>
          </p:cNvSpPr>
          <p:nvPr>
            <p:ph type="pic" sz="quarter" idx="11" hasCustomPrompt="1"/>
          </p:nvPr>
        </p:nvSpPr>
        <p:spPr>
          <a:xfrm>
            <a:off x="3355975" y="0"/>
            <a:ext cx="8386763" cy="5948363"/>
          </a:xfrm>
          <a:custGeom>
            <a:avLst/>
            <a:gdLst>
              <a:gd name="connsiteX0" fmla="*/ 0 w 8386763"/>
              <a:gd name="connsiteY0" fmla="*/ 0 h 5948363"/>
              <a:gd name="connsiteX1" fmla="*/ 8386763 w 8386763"/>
              <a:gd name="connsiteY1" fmla="*/ 0 h 5948363"/>
              <a:gd name="connsiteX2" fmla="*/ 8386763 w 8386763"/>
              <a:gd name="connsiteY2" fmla="*/ 4779992 h 5948363"/>
              <a:gd name="connsiteX3" fmla="*/ 7218392 w 8386763"/>
              <a:gd name="connsiteY3" fmla="*/ 5948363 h 5948363"/>
              <a:gd name="connsiteX4" fmla="*/ 0 w 838676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6763" h="5948363">
                <a:moveTo>
                  <a:pt x="0" y="0"/>
                </a:moveTo>
                <a:lnTo>
                  <a:pt x="8386763" y="0"/>
                </a:lnTo>
                <a:lnTo>
                  <a:pt x="8386763" y="4779992"/>
                </a:lnTo>
                <a:lnTo>
                  <a:pt x="7218392"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dirty="0"/>
              <a:t>Click to insert image</a:t>
            </a:r>
          </a:p>
        </p:txBody>
      </p:sp>
    </p:spTree>
    <p:extLst>
      <p:ext uri="{BB962C8B-B14F-4D97-AF65-F5344CB8AC3E}">
        <p14:creationId xmlns:p14="http://schemas.microsoft.com/office/powerpoint/2010/main" val="474823762"/>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rge Image Left minimal Layout">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A647BE65-B969-B69D-209F-96B62E40F087}"/>
              </a:ext>
            </a:extLst>
          </p:cNvPr>
          <p:cNvSpPr>
            <a:spLocks noGrp="1"/>
          </p:cNvSpPr>
          <p:nvPr>
            <p:ph type="title"/>
          </p:nvPr>
        </p:nvSpPr>
        <p:spPr>
          <a:xfrm>
            <a:off x="9148762" y="701874"/>
            <a:ext cx="2600325" cy="715669"/>
          </a:xfrm>
        </p:spPr>
        <p:txBody>
          <a:bodyPr/>
          <a:lstStyle/>
          <a:p>
            <a:r>
              <a:rPr lang="en-US"/>
              <a:t>Click to edit Master title style</a:t>
            </a:r>
            <a:endParaRPr lang="en-GB" dirty="0"/>
          </a:p>
        </p:txBody>
      </p:sp>
      <p:sp>
        <p:nvSpPr>
          <p:cNvPr id="7" name="Placeholder">
            <a:extLst>
              <a:ext uri="{FF2B5EF4-FFF2-40B4-BE49-F238E27FC236}">
                <a16:creationId xmlns:a16="http://schemas.microsoft.com/office/drawing/2014/main" id="{65919DFD-5216-47CC-A2D5-A0B970BE9632}"/>
              </a:ext>
            </a:extLst>
          </p:cNvPr>
          <p:cNvSpPr>
            <a:spLocks noGrp="1"/>
          </p:cNvSpPr>
          <p:nvPr>
            <p:ph type="body" sz="quarter" idx="12"/>
          </p:nvPr>
        </p:nvSpPr>
        <p:spPr>
          <a:xfrm>
            <a:off x="9148763" y="2162629"/>
            <a:ext cx="2562158" cy="3785734"/>
          </a:xfrm>
          <a:prstGeom prst="rect">
            <a:avLst/>
          </a:prstGeom>
        </p:spPr>
        <p:txBody>
          <a:bodyPr/>
          <a:lstStyle>
            <a:lvl2pPr marL="180975" indent="-180975">
              <a:defRPr lang="en-US" sz="1200" kern="1200" dirty="0">
                <a:solidFill>
                  <a:schemeClr val="tx1"/>
                </a:solidFill>
                <a:latin typeface="+mn-lt"/>
                <a:ea typeface="+mn-ea"/>
                <a:cs typeface="+mn-cs"/>
              </a:defRPr>
            </a:lvl2pPr>
          </a:lstStyle>
          <a:p>
            <a:pPr lvl="0"/>
            <a:r>
              <a:rPr lang="en-US"/>
              <a:t>Click to edit Master text styles</a:t>
            </a:r>
          </a:p>
          <a:p>
            <a:pPr lvl="1"/>
            <a:r>
              <a:rPr lang="en-US"/>
              <a:t>Second level</a:t>
            </a:r>
          </a:p>
          <a:p>
            <a:pPr lvl="2"/>
            <a:r>
              <a:rPr lang="en-US"/>
              <a:t>Third level</a:t>
            </a:r>
          </a:p>
        </p:txBody>
      </p:sp>
      <p:sp>
        <p:nvSpPr>
          <p:cNvPr id="3" name="Picture Placeholder">
            <a:extLst>
              <a:ext uri="{FF2B5EF4-FFF2-40B4-BE49-F238E27FC236}">
                <a16:creationId xmlns:a16="http://schemas.microsoft.com/office/drawing/2014/main" id="{925894C0-F0A5-92C3-CA5E-CC0E9E19210A}"/>
              </a:ext>
              <a:ext uri="{C183D7F6-B498-43B3-948B-1728B52AA6E4}">
                <adec:decorative xmlns:adec="http://schemas.microsoft.com/office/drawing/2017/decorative" val="1"/>
              </a:ext>
            </a:extLst>
          </p:cNvPr>
          <p:cNvSpPr>
            <a:spLocks noGrp="1"/>
          </p:cNvSpPr>
          <p:nvPr>
            <p:ph type="pic" sz="quarter" idx="11" hasCustomPrompt="1"/>
          </p:nvPr>
        </p:nvSpPr>
        <p:spPr>
          <a:xfrm>
            <a:off x="454930" y="0"/>
            <a:ext cx="8386763" cy="5948363"/>
          </a:xfrm>
          <a:custGeom>
            <a:avLst/>
            <a:gdLst>
              <a:gd name="connsiteX0" fmla="*/ 0 w 8386763"/>
              <a:gd name="connsiteY0" fmla="*/ 0 h 5948363"/>
              <a:gd name="connsiteX1" fmla="*/ 8386763 w 8386763"/>
              <a:gd name="connsiteY1" fmla="*/ 0 h 5948363"/>
              <a:gd name="connsiteX2" fmla="*/ 8386763 w 8386763"/>
              <a:gd name="connsiteY2" fmla="*/ 4798847 h 5948363"/>
              <a:gd name="connsiteX3" fmla="*/ 7237247 w 8386763"/>
              <a:gd name="connsiteY3" fmla="*/ 5948363 h 5948363"/>
              <a:gd name="connsiteX4" fmla="*/ 0 w 838676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6763" h="5948363">
                <a:moveTo>
                  <a:pt x="0" y="0"/>
                </a:moveTo>
                <a:lnTo>
                  <a:pt x="8386763" y="0"/>
                </a:lnTo>
                <a:lnTo>
                  <a:pt x="8386763" y="4798847"/>
                </a:lnTo>
                <a:lnTo>
                  <a:pt x="7237247"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dirty="0"/>
              <a:t>Click to insert image</a:t>
            </a:r>
          </a:p>
        </p:txBody>
      </p:sp>
    </p:spTree>
    <p:extLst>
      <p:ext uri="{BB962C8B-B14F-4D97-AF65-F5344CB8AC3E}">
        <p14:creationId xmlns:p14="http://schemas.microsoft.com/office/powerpoint/2010/main" val="1606983363"/>
      </p:ext>
    </p:extLst>
  </p:cSld>
  <p:clrMapOvr>
    <a:masterClrMapping/>
  </p:clrMapOvr>
  <p:hf hdr="0" ftr="0" dt="0"/>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etailed Layout 1">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D2372C9-E215-1003-F25D-B5AE1F568920}"/>
              </a:ext>
            </a:extLst>
          </p:cNvPr>
          <p:cNvSpPr>
            <a:spLocks noGrp="1"/>
          </p:cNvSpPr>
          <p:nvPr>
            <p:ph type="title" hasCustomPrompt="1"/>
          </p:nvPr>
        </p:nvSpPr>
        <p:spPr>
          <a:xfrm>
            <a:off x="559292" y="701874"/>
            <a:ext cx="2450237" cy="715669"/>
          </a:xfrm>
        </p:spPr>
        <p:txBody>
          <a:bodyPr/>
          <a:lstStyle>
            <a:lvl1pPr>
              <a:defRPr>
                <a:solidFill>
                  <a:schemeClr val="bg1"/>
                </a:solidFill>
              </a:defRPr>
            </a:lvl1pPr>
          </a:lstStyle>
          <a:p>
            <a:r>
              <a:rPr lang="en-US" dirty="0"/>
              <a:t>Layout template for detailed charts</a:t>
            </a:r>
            <a:endParaRPr lang="en-GB" dirty="0"/>
          </a:p>
        </p:txBody>
      </p:sp>
    </p:spTree>
    <p:extLst>
      <p:ext uri="{BB962C8B-B14F-4D97-AF65-F5344CB8AC3E}">
        <p14:creationId xmlns:p14="http://schemas.microsoft.com/office/powerpoint/2010/main" val="418215649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etailed layout tex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D2372C9-E215-1003-F25D-B5AE1F568920}"/>
              </a:ext>
            </a:extLst>
          </p:cNvPr>
          <p:cNvSpPr>
            <a:spLocks noGrp="1"/>
          </p:cNvSpPr>
          <p:nvPr>
            <p:ph type="title" hasCustomPrompt="1"/>
          </p:nvPr>
        </p:nvSpPr>
        <p:spPr>
          <a:xfrm>
            <a:off x="558000" y="701874"/>
            <a:ext cx="2451600" cy="715669"/>
          </a:xfrm>
        </p:spPr>
        <p:txBody>
          <a:bodyPr/>
          <a:lstStyle>
            <a:lvl1pPr>
              <a:defRPr>
                <a:solidFill>
                  <a:schemeClr val="bg1"/>
                </a:solidFill>
              </a:defRPr>
            </a:lvl1pPr>
          </a:lstStyle>
          <a:p>
            <a:r>
              <a:rPr lang="en-US" dirty="0"/>
              <a:t>Layout template for detailed charts</a:t>
            </a:r>
            <a:endParaRPr lang="en-GB" dirty="0"/>
          </a:p>
        </p:txBody>
      </p:sp>
      <p:sp>
        <p:nvSpPr>
          <p:cNvPr id="3" name="Placeholder">
            <a:extLst>
              <a:ext uri="{FF2B5EF4-FFF2-40B4-BE49-F238E27FC236}">
                <a16:creationId xmlns:a16="http://schemas.microsoft.com/office/drawing/2014/main" id="{98D0F1BA-16E4-EAD4-97CD-9005E8F027D2}"/>
              </a:ext>
            </a:extLst>
          </p:cNvPr>
          <p:cNvSpPr>
            <a:spLocks noGrp="1"/>
          </p:cNvSpPr>
          <p:nvPr>
            <p:ph type="body" sz="quarter" idx="10" hasCustomPrompt="1"/>
          </p:nvPr>
        </p:nvSpPr>
        <p:spPr>
          <a:xfrm>
            <a:off x="3355975" y="701675"/>
            <a:ext cx="8393113" cy="4959350"/>
          </a:xfrm>
          <a:prstGeom prst="rect">
            <a:avLst/>
          </a:prstGeom>
        </p:spPr>
        <p:txBody>
          <a:bodyPr numCol="3" spcCol="288000"/>
          <a:lstStyle>
            <a:lvl1pPr>
              <a:lnSpc>
                <a:spcPct val="120000"/>
              </a:lnSpc>
              <a:spcBef>
                <a:spcPts val="400"/>
              </a:spcBef>
              <a:spcAft>
                <a:spcPts val="400"/>
              </a:spcAft>
              <a:defRPr/>
            </a:lvl1pPr>
            <a:lvl2pPr marL="180975" indent="-180975">
              <a:lnSpc>
                <a:spcPct val="120000"/>
              </a:lnSpc>
              <a:spcBef>
                <a:spcPts val="400"/>
              </a:spcBef>
              <a:spcAft>
                <a:spcPts val="400"/>
              </a:spcAft>
              <a:defRPr lang="en-US" sz="1200" kern="1200" dirty="0">
                <a:solidFill>
                  <a:schemeClr val="tx1"/>
                </a:solidFill>
                <a:latin typeface="+mn-lt"/>
                <a:ea typeface="+mn-ea"/>
                <a:cs typeface="+mn-cs"/>
              </a:defRPr>
            </a:lvl2pPr>
            <a:lvl3pPr>
              <a:lnSpc>
                <a:spcPct val="120000"/>
              </a:lnSpc>
              <a:spcBef>
                <a:spcPts val="400"/>
              </a:spcBef>
              <a:spcAft>
                <a:spcPts val="400"/>
              </a:spcAft>
              <a:defRPr/>
            </a:lvl3pPr>
            <a:lvl4pPr>
              <a:lnSpc>
                <a:spcPct val="120000"/>
              </a:lnSpc>
              <a:spcBef>
                <a:spcPts val="400"/>
              </a:spcBef>
              <a:spcAft>
                <a:spcPts val="400"/>
              </a:spcAft>
              <a:defRPr sz="1200"/>
            </a:lvl4pPr>
            <a:lvl5pPr>
              <a:lnSpc>
                <a:spcPct val="120000"/>
              </a:lnSpc>
              <a:spcBef>
                <a:spcPts val="400"/>
              </a:spcBef>
              <a:spcAft>
                <a:spcPts val="400"/>
              </a:spcAft>
              <a:defRPr sz="1200"/>
            </a:lvl5pPr>
          </a:lstStyle>
          <a:p>
            <a:pPr lvl="0"/>
            <a:r>
              <a:rPr lang="en-US" dirty="0"/>
              <a:t>Three column continuous text box</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US" dirty="0"/>
              <a:t>Second level</a:t>
            </a:r>
          </a:p>
          <a:p>
            <a:pPr lvl="2"/>
            <a:r>
              <a:rPr lang="en-US" dirty="0"/>
              <a:t>Third level</a:t>
            </a:r>
          </a:p>
        </p:txBody>
      </p:sp>
    </p:spTree>
    <p:extLst>
      <p:ext uri="{BB962C8B-B14F-4D97-AF65-F5344CB8AC3E}">
        <p14:creationId xmlns:p14="http://schemas.microsoft.com/office/powerpoint/2010/main" val="1442202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Divider 1">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28623" y="1350000"/>
            <a:ext cx="5536747" cy="715669"/>
          </a:xfrm>
        </p:spPr>
        <p:txBody>
          <a:bodyPr/>
          <a:lstStyle>
            <a:lvl1pPr>
              <a:defRPr sz="4800">
                <a:solidFill>
                  <a:schemeClr val="bg1"/>
                </a:solidFill>
                <a:latin typeface="+mj-lt"/>
              </a:defRPr>
            </a:lvl1pPr>
          </a:lstStyle>
          <a:p>
            <a:r>
              <a:rPr lang="en-US" dirty="0"/>
              <a:t>CLICK TO EDIT MASTER TITLE STYLE</a:t>
            </a:r>
            <a:endParaRPr lang="en-GB" dirty="0"/>
          </a:p>
        </p:txBody>
      </p:sp>
      <p:sp>
        <p:nvSpPr>
          <p:cNvPr id="6" name="Subtitle">
            <a:extLst>
              <a:ext uri="{FF2B5EF4-FFF2-40B4-BE49-F238E27FC236}">
                <a16:creationId xmlns:a16="http://schemas.microsoft.com/office/drawing/2014/main" id="{A1A0E186-5FCC-AF1B-9AB2-F4AB588ABD30}"/>
              </a:ext>
            </a:extLst>
          </p:cNvPr>
          <p:cNvSpPr>
            <a:spLocks noGrp="1"/>
          </p:cNvSpPr>
          <p:nvPr>
            <p:ph type="body" sz="quarter" idx="12" hasCustomPrompt="1"/>
          </p:nvPr>
        </p:nvSpPr>
        <p:spPr>
          <a:xfrm>
            <a:off x="431800" y="3494989"/>
            <a:ext cx="3551238"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9" name="Picture Placeholder">
            <a:extLst>
              <a:ext uri="{FF2B5EF4-FFF2-40B4-BE49-F238E27FC236}">
                <a16:creationId xmlns:a16="http://schemas.microsoft.com/office/drawing/2014/main" id="{8ED5220B-285D-EC14-D33F-B34A17FD9E27}"/>
              </a:ext>
              <a:ext uri="{C183D7F6-B498-43B3-948B-1728B52AA6E4}">
                <adec:decorative xmlns:adec="http://schemas.microsoft.com/office/drawing/2017/decorative" val="1"/>
              </a:ext>
            </a:extLst>
          </p:cNvPr>
          <p:cNvSpPr>
            <a:spLocks noGrp="1"/>
          </p:cNvSpPr>
          <p:nvPr>
            <p:ph type="pic" sz="quarter" idx="11"/>
          </p:nvPr>
        </p:nvSpPr>
        <p:spPr>
          <a:xfrm>
            <a:off x="1918724" y="0"/>
            <a:ext cx="10273277" cy="6858000"/>
          </a:xfrm>
          <a:custGeom>
            <a:avLst/>
            <a:gdLst>
              <a:gd name="connsiteX0" fmla="*/ 6858000 w 10273277"/>
              <a:gd name="connsiteY0" fmla="*/ 0 h 6858000"/>
              <a:gd name="connsiteX1" fmla="*/ 10273277 w 10273277"/>
              <a:gd name="connsiteY1" fmla="*/ 0 h 6858000"/>
              <a:gd name="connsiteX2" fmla="*/ 10273277 w 10273277"/>
              <a:gd name="connsiteY2" fmla="*/ 6858000 h 6858000"/>
              <a:gd name="connsiteX3" fmla="*/ 10273276 w 10273277"/>
              <a:gd name="connsiteY3" fmla="*/ 6858000 h 6858000"/>
              <a:gd name="connsiteX4" fmla="*/ 10273276 w 10273277"/>
              <a:gd name="connsiteY4" fmla="*/ 3947601 h 6858000"/>
              <a:gd name="connsiteX5" fmla="*/ 7362877 w 10273277"/>
              <a:gd name="connsiteY5" fmla="*/ 6858000 h 6858000"/>
              <a:gd name="connsiteX6" fmla="*/ 0 w 102732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273277" h="6858000">
                <a:moveTo>
                  <a:pt x="6858000" y="0"/>
                </a:moveTo>
                <a:lnTo>
                  <a:pt x="10273277" y="0"/>
                </a:lnTo>
                <a:lnTo>
                  <a:pt x="10273277" y="6858000"/>
                </a:lnTo>
                <a:lnTo>
                  <a:pt x="10273276" y="6858000"/>
                </a:lnTo>
                <a:lnTo>
                  <a:pt x="10273276" y="3947601"/>
                </a:lnTo>
                <a:lnTo>
                  <a:pt x="7362877" y="6858000"/>
                </a:lnTo>
                <a:lnTo>
                  <a:pt x="0" y="6858000"/>
                </a:lnTo>
                <a:close/>
              </a:path>
            </a:pathLst>
          </a:custGeom>
          <a:pattFill prst="dkVert">
            <a:fgClr>
              <a:schemeClr val="bg1">
                <a:lumMod val="85000"/>
              </a:schemeClr>
            </a:fgClr>
            <a:bgClr>
              <a:schemeClr val="bg1"/>
            </a:bgClr>
          </a:pattFill>
        </p:spPr>
        <p:txBody>
          <a:bodyPr vert="horz" wrap="square" lIns="0" tIns="0" rIns="0" bIns="0" rtlCol="0">
            <a:noAutofit/>
          </a:bodyPr>
          <a:lstStyle>
            <a:lvl1pPr>
              <a:defRPr lang="en-GB"/>
            </a:lvl1pPr>
          </a:lstStyle>
          <a:p>
            <a:pPr lvl="0"/>
            <a:r>
              <a:rPr lang="en-US"/>
              <a:t>Click icon to add picture</a:t>
            </a:r>
            <a:endParaRPr lang="en-GB"/>
          </a:p>
        </p:txBody>
      </p:sp>
      <p:sp>
        <p:nvSpPr>
          <p:cNvPr id="5" name="Classification">
            <a:extLst>
              <a:ext uri="{FF2B5EF4-FFF2-40B4-BE49-F238E27FC236}">
                <a16:creationId xmlns:a16="http://schemas.microsoft.com/office/drawing/2014/main" id="{A2DBDE31-A0D1-C0E0-CFCE-D83929DAC7B6}"/>
              </a:ext>
              <a:ext uri="{C183D7F6-B498-43B3-948B-1728B52AA6E4}">
                <adec:decorative xmlns:adec="http://schemas.microsoft.com/office/drawing/2017/decorative" val="1"/>
              </a:ext>
            </a:extLst>
          </p:cNvPr>
          <p:cNvSpPr txBox="1">
            <a:spLocks/>
          </p:cNvSpPr>
          <p:nvPr/>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3" name="Ipsos Logo">
            <a:extLst>
              <a:ext uri="{FF2B5EF4-FFF2-40B4-BE49-F238E27FC236}">
                <a16:creationId xmlns:a16="http://schemas.microsoft.com/office/drawing/2014/main" id="{C738F64B-9716-3D49-6390-B27B601A90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596811288"/>
      </p:ext>
    </p:extLst>
  </p:cSld>
  <p:clrMapOvr>
    <a:masterClrMapping/>
  </p:clrMapOvr>
  <p:hf hdr="0" ftr="0" dt="0"/>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Image strip with text">
    <p:bg>
      <p:bgPr>
        <a:solidFill>
          <a:schemeClr val="bg1"/>
        </a:solidFill>
        <a:effectLst/>
      </p:bgPr>
    </p:bg>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4C05822E-F8EF-0B26-EE8C-294CF585952F}"/>
              </a:ext>
            </a:extLst>
          </p:cNvPr>
          <p:cNvSpPr>
            <a:spLocks noGrp="1"/>
          </p:cNvSpPr>
          <p:nvPr>
            <p:ph type="title"/>
          </p:nvPr>
        </p:nvSpPr>
        <p:spPr>
          <a:xfrm>
            <a:off x="449263" y="701874"/>
            <a:ext cx="7051812" cy="715669"/>
          </a:xfrm>
        </p:spPr>
        <p:txBody>
          <a:bodyPr/>
          <a:lstStyle/>
          <a:p>
            <a:r>
              <a:rPr lang="en-US"/>
              <a:t>Click to edit Master title style</a:t>
            </a:r>
            <a:endParaRPr lang="en-GB" dirty="0"/>
          </a:p>
        </p:txBody>
      </p:sp>
      <p:sp>
        <p:nvSpPr>
          <p:cNvPr id="5" name="Placeholder">
            <a:extLst>
              <a:ext uri="{FF2B5EF4-FFF2-40B4-BE49-F238E27FC236}">
                <a16:creationId xmlns:a16="http://schemas.microsoft.com/office/drawing/2014/main" id="{65EFF5B5-9A6C-6AFB-ABBA-564B4F8855CF}"/>
              </a:ext>
            </a:extLst>
          </p:cNvPr>
          <p:cNvSpPr>
            <a:spLocks noGrp="1"/>
          </p:cNvSpPr>
          <p:nvPr>
            <p:ph type="body" sz="quarter" idx="11"/>
          </p:nvPr>
        </p:nvSpPr>
        <p:spPr>
          <a:xfrm>
            <a:off x="449263" y="1809749"/>
            <a:ext cx="5499100" cy="4138613"/>
          </a:xfrm>
          <a:prstGeom prst="rect">
            <a:avLst/>
          </a:prstGeom>
        </p:spPr>
        <p:txBody>
          <a:bodyPr numCol="2" spcCol="288000"/>
          <a:lstStyle>
            <a:lvl1pPr marL="0" indent="0">
              <a:lnSpc>
                <a:spcPct val="115000"/>
              </a:lnSpc>
              <a:spcBef>
                <a:spcPts val="400"/>
              </a:spcBef>
              <a:spcAft>
                <a:spcPts val="400"/>
              </a:spcAft>
              <a:buFont typeface="Wingdings 2" panose="05020102010507070707" pitchFamily="18" charset="2"/>
              <a:buNone/>
              <a:defRPr sz="1200"/>
            </a:lvl1pPr>
            <a:lvl2pPr marL="180975" indent="-180975">
              <a:lnSpc>
                <a:spcPct val="115000"/>
              </a:lnSpc>
              <a:spcBef>
                <a:spcPts val="400"/>
              </a:spcBef>
              <a:spcAft>
                <a:spcPts val="400"/>
              </a:spcAft>
              <a:defRPr lang="en-US" sz="1200" kern="1200" dirty="0">
                <a:solidFill>
                  <a:schemeClr val="tx1"/>
                </a:solidFill>
                <a:latin typeface="+mn-lt"/>
                <a:ea typeface="+mn-ea"/>
                <a:cs typeface="+mn-cs"/>
              </a:defRPr>
            </a:lvl2pPr>
            <a:lvl3pPr>
              <a:lnSpc>
                <a:spcPct val="115000"/>
              </a:lnSpc>
              <a:spcBef>
                <a:spcPts val="400"/>
              </a:spcBef>
              <a:spcAft>
                <a:spcPts val="400"/>
              </a:spcAft>
              <a:defRPr sz="1200"/>
            </a:lvl3pPr>
            <a:lvl4pPr>
              <a:lnSpc>
                <a:spcPct val="120000"/>
              </a:lnSpc>
              <a:spcBef>
                <a:spcPts val="400"/>
              </a:spcBef>
              <a:spcAft>
                <a:spcPts val="400"/>
              </a:spcAft>
              <a:defRPr sz="1200"/>
            </a:lvl4pPr>
            <a:lvl5pPr>
              <a:lnSpc>
                <a:spcPct val="120000"/>
              </a:lnSpc>
              <a:spcBef>
                <a:spcPts val="400"/>
              </a:spcBef>
              <a:spcAft>
                <a:spcPts val="400"/>
              </a:spcAft>
              <a:defRPr sz="1200"/>
            </a:lvl5pPr>
          </a:lstStyle>
          <a:p>
            <a:pPr lvl="0"/>
            <a:r>
              <a:rPr lang="en-US"/>
              <a:t>Click to edit Master text styles</a:t>
            </a:r>
          </a:p>
          <a:p>
            <a:pPr lvl="1"/>
            <a:r>
              <a:rPr lang="en-US"/>
              <a:t>Second level</a:t>
            </a:r>
          </a:p>
          <a:p>
            <a:pPr lvl="2"/>
            <a:r>
              <a:rPr lang="en-US"/>
              <a:t>Third level</a:t>
            </a:r>
          </a:p>
        </p:txBody>
      </p:sp>
      <p:sp>
        <p:nvSpPr>
          <p:cNvPr id="16" name="Picture Placeholder">
            <a:extLst>
              <a:ext uri="{FF2B5EF4-FFF2-40B4-BE49-F238E27FC236}">
                <a16:creationId xmlns:a16="http://schemas.microsoft.com/office/drawing/2014/main" id="{1F1C54D2-D2EE-04BE-5F32-CEBA48FF0D37}"/>
              </a:ext>
              <a:ext uri="{C183D7F6-B498-43B3-948B-1728B52AA6E4}">
                <adec:decorative xmlns:adec="http://schemas.microsoft.com/office/drawing/2017/decorative" val="1"/>
              </a:ext>
            </a:extLst>
          </p:cNvPr>
          <p:cNvSpPr>
            <a:spLocks noGrp="1"/>
          </p:cNvSpPr>
          <p:nvPr>
            <p:ph type="pic" sz="quarter" idx="10"/>
          </p:nvPr>
        </p:nvSpPr>
        <p:spPr>
          <a:xfrm>
            <a:off x="3600450" y="1"/>
            <a:ext cx="8591550" cy="6858000"/>
          </a:xfrm>
          <a:custGeom>
            <a:avLst/>
            <a:gdLst>
              <a:gd name="connsiteX0" fmla="*/ 6857996 w 8591550"/>
              <a:gd name="connsiteY0" fmla="*/ 0 h 6858000"/>
              <a:gd name="connsiteX1" fmla="*/ 8591550 w 8591550"/>
              <a:gd name="connsiteY1" fmla="*/ 0 h 6858000"/>
              <a:gd name="connsiteX2" fmla="*/ 8591550 w 8591550"/>
              <a:gd name="connsiteY2" fmla="*/ 3852860 h 6858000"/>
              <a:gd name="connsiteX3" fmla="*/ 5586410 w 8591550"/>
              <a:gd name="connsiteY3" fmla="*/ 6858000 h 6858000"/>
              <a:gd name="connsiteX4" fmla="*/ 0 w 8591550"/>
              <a:gd name="connsiteY4" fmla="*/ 6858000 h 6858000"/>
              <a:gd name="connsiteX5" fmla="*/ 0 w 8591550"/>
              <a:gd name="connsiteY5" fmla="*/ 685799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1550" h="6858000">
                <a:moveTo>
                  <a:pt x="6857996" y="0"/>
                </a:moveTo>
                <a:lnTo>
                  <a:pt x="8591550" y="0"/>
                </a:lnTo>
                <a:lnTo>
                  <a:pt x="8591550" y="3852860"/>
                </a:lnTo>
                <a:lnTo>
                  <a:pt x="5586410" y="6858000"/>
                </a:lnTo>
                <a:lnTo>
                  <a:pt x="0" y="6858000"/>
                </a:lnTo>
                <a:lnTo>
                  <a:pt x="0" y="6857996"/>
                </a:lnTo>
                <a:close/>
              </a:path>
            </a:pathLst>
          </a:custGeom>
          <a:pattFill prst="dkVert">
            <a:fgClr>
              <a:schemeClr val="bg1">
                <a:lumMod val="85000"/>
              </a:schemeClr>
            </a:fgClr>
            <a:bgClr>
              <a:schemeClr val="bg1"/>
            </a:bgClr>
          </a:pattFill>
        </p:spPr>
        <p:txBody>
          <a:bodyPr vert="horz" wrap="square" lIns="0" tIns="0" rIns="0" bIns="2520000" rtlCol="0" anchor="b">
            <a:noAutofit/>
          </a:bodyPr>
          <a:lstStyle>
            <a:lvl1pPr algn="ctr">
              <a:defRPr lang="en-GB"/>
            </a:lvl1pPr>
          </a:lstStyle>
          <a:p>
            <a:pPr lvl="0"/>
            <a:r>
              <a:rPr lang="en-US"/>
              <a:t>Click icon to add picture</a:t>
            </a:r>
            <a:endParaRPr lang="en-GB" dirty="0"/>
          </a:p>
        </p:txBody>
      </p:sp>
      <p:sp>
        <p:nvSpPr>
          <p:cNvPr id="4" name="Classification">
            <a:extLst>
              <a:ext uri="{FF2B5EF4-FFF2-40B4-BE49-F238E27FC236}">
                <a16:creationId xmlns:a16="http://schemas.microsoft.com/office/drawing/2014/main" id="{2A357368-6911-F108-4C72-BC6BCD6C22E2}"/>
              </a:ext>
              <a:ext uri="{C183D7F6-B498-43B3-948B-1728B52AA6E4}">
                <adec:decorative xmlns:adec="http://schemas.microsoft.com/office/drawing/2017/decorative" val="1"/>
              </a:ext>
            </a:extLst>
          </p:cNvPr>
          <p:cNvSpPr txBox="1">
            <a:spLocks/>
          </p:cNvSpPr>
          <p:nvPr/>
        </p:nvSpPr>
        <p:spPr>
          <a:xfrm>
            <a:off x="440939" y="6251108"/>
            <a:ext cx="192519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pic>
        <p:nvPicPr>
          <p:cNvPr id="2" name="Ipsos Logo">
            <a:extLst>
              <a:ext uri="{FF2B5EF4-FFF2-40B4-BE49-F238E27FC236}">
                <a16:creationId xmlns:a16="http://schemas.microsoft.com/office/drawing/2014/main" id="{5736C387-1E30-3967-00C5-67A2D4B1A6F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27870639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Biographie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4ADF9F4-0984-90BB-D24E-468E60FF06E5}"/>
              </a:ext>
            </a:extLst>
          </p:cNvPr>
          <p:cNvSpPr>
            <a:spLocks noGrp="1"/>
          </p:cNvSpPr>
          <p:nvPr>
            <p:ph type="title" hasCustomPrompt="1"/>
          </p:nvPr>
        </p:nvSpPr>
        <p:spPr/>
        <p:txBody>
          <a:bodyPr/>
          <a:lstStyle>
            <a:lvl1pPr>
              <a:defRPr/>
            </a:lvl1pPr>
          </a:lstStyle>
          <a:p>
            <a:r>
              <a:rPr lang="en-US" dirty="0"/>
              <a:t>Biographies / Team Slide</a:t>
            </a:r>
            <a:endParaRPr lang="en-GB" dirty="0"/>
          </a:p>
        </p:txBody>
      </p:sp>
      <p:sp>
        <p:nvSpPr>
          <p:cNvPr id="16" name="Name 1">
            <a:extLst>
              <a:ext uri="{FF2B5EF4-FFF2-40B4-BE49-F238E27FC236}">
                <a16:creationId xmlns:a16="http://schemas.microsoft.com/office/drawing/2014/main" id="{41154020-330A-4307-8B18-1E1750724F82}"/>
              </a:ext>
            </a:extLst>
          </p:cNvPr>
          <p:cNvSpPr>
            <a:spLocks noGrp="1"/>
          </p:cNvSpPr>
          <p:nvPr>
            <p:ph type="body" sz="quarter" idx="22" hasCustomPrompt="1"/>
          </p:nvPr>
        </p:nvSpPr>
        <p:spPr>
          <a:xfrm>
            <a:off x="442913" y="1736725"/>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6" name="Picture Placeholder 1">
            <a:extLst>
              <a:ext uri="{FF2B5EF4-FFF2-40B4-BE49-F238E27FC236}">
                <a16:creationId xmlns:a16="http://schemas.microsoft.com/office/drawing/2014/main" id="{1D022528-6EBA-C4A0-BEB6-F9204610C897}"/>
              </a:ext>
              <a:ext uri="{C183D7F6-B498-43B3-948B-1728B52AA6E4}">
                <adec:decorative xmlns:adec="http://schemas.microsoft.com/office/drawing/2017/decorative" val="1"/>
              </a:ext>
            </a:extLst>
          </p:cNvPr>
          <p:cNvSpPr>
            <a:spLocks noGrp="1"/>
          </p:cNvSpPr>
          <p:nvPr>
            <p:ph type="pic" sz="quarter" idx="19"/>
          </p:nvPr>
        </p:nvSpPr>
        <p:spPr>
          <a:xfrm>
            <a:off x="455613" y="232385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15" name="Placeholder 1">
            <a:extLst>
              <a:ext uri="{FF2B5EF4-FFF2-40B4-BE49-F238E27FC236}">
                <a16:creationId xmlns:a16="http://schemas.microsoft.com/office/drawing/2014/main" id="{A81DA3D4-EF88-48E1-A722-44D4D0FA10B6}"/>
              </a:ext>
            </a:extLst>
          </p:cNvPr>
          <p:cNvSpPr>
            <a:spLocks noGrp="1"/>
          </p:cNvSpPr>
          <p:nvPr>
            <p:ph type="body" sz="quarter" idx="23" hasCustomPrompt="1"/>
          </p:nvPr>
        </p:nvSpPr>
        <p:spPr>
          <a:xfrm>
            <a:off x="442913" y="4045998"/>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0" name="Name 2">
            <a:extLst>
              <a:ext uri="{FF2B5EF4-FFF2-40B4-BE49-F238E27FC236}">
                <a16:creationId xmlns:a16="http://schemas.microsoft.com/office/drawing/2014/main" id="{71613F17-97E2-4491-9EF3-F01FFDE6E863}"/>
              </a:ext>
            </a:extLst>
          </p:cNvPr>
          <p:cNvSpPr>
            <a:spLocks noGrp="1"/>
          </p:cNvSpPr>
          <p:nvPr>
            <p:ph type="body" sz="quarter" idx="25" hasCustomPrompt="1"/>
          </p:nvPr>
        </p:nvSpPr>
        <p:spPr>
          <a:xfrm>
            <a:off x="2379122" y="1736725"/>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7" name="Picture Placeholder 2">
            <a:extLst>
              <a:ext uri="{FF2B5EF4-FFF2-40B4-BE49-F238E27FC236}">
                <a16:creationId xmlns:a16="http://schemas.microsoft.com/office/drawing/2014/main" id="{BCAD9EA5-E736-4B69-C6BA-B70AA49A3DC7}"/>
              </a:ext>
              <a:ext uri="{C183D7F6-B498-43B3-948B-1728B52AA6E4}">
                <adec:decorative xmlns:adec="http://schemas.microsoft.com/office/drawing/2017/decorative" val="1"/>
              </a:ext>
            </a:extLst>
          </p:cNvPr>
          <p:cNvSpPr>
            <a:spLocks noGrp="1"/>
          </p:cNvSpPr>
          <p:nvPr>
            <p:ph type="pic" sz="quarter" idx="39"/>
          </p:nvPr>
        </p:nvSpPr>
        <p:spPr>
          <a:xfrm>
            <a:off x="2390052"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21" name="Placeholder 2">
            <a:extLst>
              <a:ext uri="{FF2B5EF4-FFF2-40B4-BE49-F238E27FC236}">
                <a16:creationId xmlns:a16="http://schemas.microsoft.com/office/drawing/2014/main" id="{6F22912B-7D36-4077-8BFB-FDA6B7BA0EA9}"/>
              </a:ext>
            </a:extLst>
          </p:cNvPr>
          <p:cNvSpPr>
            <a:spLocks noGrp="1"/>
          </p:cNvSpPr>
          <p:nvPr>
            <p:ph type="body" sz="quarter" idx="26" hasCustomPrompt="1"/>
          </p:nvPr>
        </p:nvSpPr>
        <p:spPr>
          <a:xfrm>
            <a:off x="2379892" y="4045998"/>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4" name="Name 3">
            <a:extLst>
              <a:ext uri="{FF2B5EF4-FFF2-40B4-BE49-F238E27FC236}">
                <a16:creationId xmlns:a16="http://schemas.microsoft.com/office/drawing/2014/main" id="{4ACD92D7-D8E5-4F1B-8FF3-A92BC817BD5B}"/>
              </a:ext>
            </a:extLst>
          </p:cNvPr>
          <p:cNvSpPr>
            <a:spLocks noGrp="1"/>
          </p:cNvSpPr>
          <p:nvPr>
            <p:ph type="body" sz="quarter" idx="28" hasCustomPrompt="1"/>
          </p:nvPr>
        </p:nvSpPr>
        <p:spPr>
          <a:xfrm>
            <a:off x="4315331" y="1736725"/>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8" name="Picture Placeholder 3">
            <a:extLst>
              <a:ext uri="{FF2B5EF4-FFF2-40B4-BE49-F238E27FC236}">
                <a16:creationId xmlns:a16="http://schemas.microsoft.com/office/drawing/2014/main" id="{357D52C6-2870-E30F-D4E4-6FE20FD88ED3}"/>
              </a:ext>
              <a:ext uri="{C183D7F6-B498-43B3-948B-1728B52AA6E4}">
                <adec:decorative xmlns:adec="http://schemas.microsoft.com/office/drawing/2017/decorative" val="1"/>
              </a:ext>
            </a:extLst>
          </p:cNvPr>
          <p:cNvSpPr>
            <a:spLocks noGrp="1"/>
          </p:cNvSpPr>
          <p:nvPr>
            <p:ph type="pic" sz="quarter" idx="40"/>
          </p:nvPr>
        </p:nvSpPr>
        <p:spPr>
          <a:xfrm>
            <a:off x="4324491"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25" name="Placeholder 3">
            <a:extLst>
              <a:ext uri="{FF2B5EF4-FFF2-40B4-BE49-F238E27FC236}">
                <a16:creationId xmlns:a16="http://schemas.microsoft.com/office/drawing/2014/main" id="{459EAA34-4CBD-4836-8FB9-E4972A4D4702}"/>
              </a:ext>
            </a:extLst>
          </p:cNvPr>
          <p:cNvSpPr>
            <a:spLocks noGrp="1"/>
          </p:cNvSpPr>
          <p:nvPr>
            <p:ph type="body" sz="quarter" idx="29" hasCustomPrompt="1"/>
          </p:nvPr>
        </p:nvSpPr>
        <p:spPr>
          <a:xfrm>
            <a:off x="4316871" y="4045998"/>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7" name="Name 4">
            <a:extLst>
              <a:ext uri="{FF2B5EF4-FFF2-40B4-BE49-F238E27FC236}">
                <a16:creationId xmlns:a16="http://schemas.microsoft.com/office/drawing/2014/main" id="{95119930-DF3D-4F95-9821-DD803BEC06B8}"/>
              </a:ext>
            </a:extLst>
          </p:cNvPr>
          <p:cNvSpPr>
            <a:spLocks noGrp="1"/>
          </p:cNvSpPr>
          <p:nvPr>
            <p:ph type="body" sz="quarter" idx="31" hasCustomPrompt="1"/>
          </p:nvPr>
        </p:nvSpPr>
        <p:spPr>
          <a:xfrm>
            <a:off x="6251540" y="1748727"/>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9" name="Picture Placeholder 4">
            <a:extLst>
              <a:ext uri="{FF2B5EF4-FFF2-40B4-BE49-F238E27FC236}">
                <a16:creationId xmlns:a16="http://schemas.microsoft.com/office/drawing/2014/main" id="{074A36C6-E21E-40D7-90B6-E4EE4ED33126}"/>
              </a:ext>
              <a:ext uri="{C183D7F6-B498-43B3-948B-1728B52AA6E4}">
                <adec:decorative xmlns:adec="http://schemas.microsoft.com/office/drawing/2017/decorative" val="1"/>
              </a:ext>
            </a:extLst>
          </p:cNvPr>
          <p:cNvSpPr>
            <a:spLocks noGrp="1"/>
          </p:cNvSpPr>
          <p:nvPr>
            <p:ph type="pic" sz="quarter" idx="41"/>
          </p:nvPr>
        </p:nvSpPr>
        <p:spPr>
          <a:xfrm>
            <a:off x="6258930"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28" name="Placeholder 4">
            <a:extLst>
              <a:ext uri="{FF2B5EF4-FFF2-40B4-BE49-F238E27FC236}">
                <a16:creationId xmlns:a16="http://schemas.microsoft.com/office/drawing/2014/main" id="{F1EC47F3-3364-4097-9549-A48AAC2F5219}"/>
              </a:ext>
            </a:extLst>
          </p:cNvPr>
          <p:cNvSpPr>
            <a:spLocks noGrp="1"/>
          </p:cNvSpPr>
          <p:nvPr>
            <p:ph type="body" sz="quarter" idx="32" hasCustomPrompt="1"/>
          </p:nvPr>
        </p:nvSpPr>
        <p:spPr>
          <a:xfrm>
            <a:off x="6253850" y="4058000"/>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30" name="Name 5">
            <a:extLst>
              <a:ext uri="{FF2B5EF4-FFF2-40B4-BE49-F238E27FC236}">
                <a16:creationId xmlns:a16="http://schemas.microsoft.com/office/drawing/2014/main" id="{8BC3BB59-8297-4139-8EEB-7AA6A362059C}"/>
              </a:ext>
            </a:extLst>
          </p:cNvPr>
          <p:cNvSpPr>
            <a:spLocks noGrp="1"/>
          </p:cNvSpPr>
          <p:nvPr>
            <p:ph type="body" sz="quarter" idx="34" hasCustomPrompt="1"/>
          </p:nvPr>
        </p:nvSpPr>
        <p:spPr>
          <a:xfrm>
            <a:off x="8187749" y="1748727"/>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19" name="Picture Placeholder 5">
            <a:extLst>
              <a:ext uri="{FF2B5EF4-FFF2-40B4-BE49-F238E27FC236}">
                <a16:creationId xmlns:a16="http://schemas.microsoft.com/office/drawing/2014/main" id="{F63214CF-5EA4-B6FC-063D-D3496667EF2D}"/>
              </a:ext>
              <a:ext uri="{C183D7F6-B498-43B3-948B-1728B52AA6E4}">
                <adec:decorative xmlns:adec="http://schemas.microsoft.com/office/drawing/2017/decorative" val="1"/>
              </a:ext>
            </a:extLst>
          </p:cNvPr>
          <p:cNvSpPr>
            <a:spLocks noGrp="1"/>
          </p:cNvSpPr>
          <p:nvPr>
            <p:ph type="pic" sz="quarter" idx="42"/>
          </p:nvPr>
        </p:nvSpPr>
        <p:spPr>
          <a:xfrm>
            <a:off x="8193369"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31" name="Placeholder 5">
            <a:extLst>
              <a:ext uri="{FF2B5EF4-FFF2-40B4-BE49-F238E27FC236}">
                <a16:creationId xmlns:a16="http://schemas.microsoft.com/office/drawing/2014/main" id="{3539E75B-AA24-4E49-B21A-8AAB8E62C410}"/>
              </a:ext>
            </a:extLst>
          </p:cNvPr>
          <p:cNvSpPr>
            <a:spLocks noGrp="1"/>
          </p:cNvSpPr>
          <p:nvPr>
            <p:ph type="body" sz="quarter" idx="35" hasCustomPrompt="1"/>
          </p:nvPr>
        </p:nvSpPr>
        <p:spPr>
          <a:xfrm>
            <a:off x="8190829" y="4058000"/>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33" name="Name 6">
            <a:extLst>
              <a:ext uri="{FF2B5EF4-FFF2-40B4-BE49-F238E27FC236}">
                <a16:creationId xmlns:a16="http://schemas.microsoft.com/office/drawing/2014/main" id="{3F21806D-0731-464D-A660-3F50C5CAF670}"/>
              </a:ext>
            </a:extLst>
          </p:cNvPr>
          <p:cNvSpPr>
            <a:spLocks noGrp="1"/>
          </p:cNvSpPr>
          <p:nvPr>
            <p:ph type="body" sz="quarter" idx="37" hasCustomPrompt="1"/>
          </p:nvPr>
        </p:nvSpPr>
        <p:spPr>
          <a:xfrm>
            <a:off x="10123957" y="1735212"/>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23" name="Picture Placeholder 6">
            <a:extLst>
              <a:ext uri="{FF2B5EF4-FFF2-40B4-BE49-F238E27FC236}">
                <a16:creationId xmlns:a16="http://schemas.microsoft.com/office/drawing/2014/main" id="{95C42D8A-99F6-7643-7FD4-13CD14652A53}"/>
              </a:ext>
              <a:ext uri="{C183D7F6-B498-43B3-948B-1728B52AA6E4}">
                <adec:decorative xmlns:adec="http://schemas.microsoft.com/office/drawing/2017/decorative" val="1"/>
              </a:ext>
            </a:extLst>
          </p:cNvPr>
          <p:cNvSpPr>
            <a:spLocks noGrp="1"/>
          </p:cNvSpPr>
          <p:nvPr>
            <p:ph type="pic" sz="quarter" idx="43"/>
          </p:nvPr>
        </p:nvSpPr>
        <p:spPr>
          <a:xfrm>
            <a:off x="10127809"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34" name="Placeholder 6">
            <a:extLst>
              <a:ext uri="{FF2B5EF4-FFF2-40B4-BE49-F238E27FC236}">
                <a16:creationId xmlns:a16="http://schemas.microsoft.com/office/drawing/2014/main" id="{E534BACD-3BA5-4149-ABE3-6C66E16EC23C}"/>
              </a:ext>
            </a:extLst>
          </p:cNvPr>
          <p:cNvSpPr>
            <a:spLocks noGrp="1"/>
          </p:cNvSpPr>
          <p:nvPr>
            <p:ph type="body" sz="quarter" idx="38" hasCustomPrompt="1"/>
          </p:nvPr>
        </p:nvSpPr>
        <p:spPr>
          <a:xfrm>
            <a:off x="10127809" y="4044485"/>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Tree>
    <p:extLst>
      <p:ext uri="{BB962C8B-B14F-4D97-AF65-F5344CB8AC3E}">
        <p14:creationId xmlns:p14="http://schemas.microsoft.com/office/powerpoint/2010/main" val="3042877856"/>
      </p:ext>
    </p:extLst>
  </p:cSld>
  <p:clrMapOvr>
    <a:masterClrMapping/>
  </p:clrMapOvr>
  <p:extLst>
    <p:ext uri="{DCECCB84-F9BA-43D5-87BE-67443E8EF086}">
      <p15:sldGuideLst xmlns:p15="http://schemas.microsoft.com/office/powerpoint/2012/main"/>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p:cSld name="Quote/Statement slide">
    <p:bg>
      <p:bgPr>
        <a:solidFill>
          <a:schemeClr val="tx2"/>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024DFEA-2014-1751-E480-8A66CDCDA552}"/>
              </a:ext>
            </a:extLst>
          </p:cNvPr>
          <p:cNvSpPr>
            <a:spLocks noGrp="1"/>
          </p:cNvSpPr>
          <p:nvPr>
            <p:ph type="title" hasCustomPrompt="1"/>
          </p:nvPr>
        </p:nvSpPr>
        <p:spPr>
          <a:xfrm>
            <a:off x="431999" y="1898850"/>
            <a:ext cx="7010201" cy="715669"/>
          </a:xfrm>
        </p:spPr>
        <p:txBody>
          <a:bodyPr/>
          <a:lstStyle>
            <a:lvl1pPr>
              <a:lnSpc>
                <a:spcPct val="100000"/>
              </a:lnSpc>
              <a:defRPr sz="3200" b="1" cap="none" baseline="0">
                <a:solidFill>
                  <a:schemeClr val="tx1"/>
                </a:solidFill>
                <a:latin typeface="+mn-lt"/>
              </a:defRPr>
            </a:lvl1pPr>
          </a:lstStyle>
          <a:p>
            <a:r>
              <a:rPr lang="en-US" dirty="0"/>
              <a:t>Quote or statement here – </a:t>
            </a:r>
            <a:br>
              <a:rPr lang="en-US" dirty="0"/>
            </a:br>
            <a:r>
              <a:rPr lang="en-US" dirty="0"/>
              <a:t>only black text is fully accessible on teal, green or orange</a:t>
            </a:r>
            <a:endParaRPr lang="en-GB" dirty="0"/>
          </a:p>
        </p:txBody>
      </p:sp>
      <p:sp>
        <p:nvSpPr>
          <p:cNvPr id="4" name="Triangle">
            <a:extLst>
              <a:ext uri="{FF2B5EF4-FFF2-40B4-BE49-F238E27FC236}">
                <a16:creationId xmlns:a16="http://schemas.microsoft.com/office/drawing/2014/main" id="{AE7DDF0E-41B4-9738-7FF8-6113726879FE}"/>
              </a:ext>
              <a:ext uri="{C183D7F6-B498-43B3-948B-1728B52AA6E4}">
                <adec:decorative xmlns:adec="http://schemas.microsoft.com/office/drawing/2017/decorative" val="1"/>
              </a:ext>
            </a:extLst>
          </p:cNvPr>
          <p:cNvSpPr/>
          <p:nvPr userDrawn="1"/>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2" name="Classification">
            <a:extLst>
              <a:ext uri="{FF2B5EF4-FFF2-40B4-BE49-F238E27FC236}">
                <a16:creationId xmlns:a16="http://schemas.microsoft.com/office/drawing/2014/main" id="{1C5B0F71-0889-8AA3-1424-358FEF2E8AF4}"/>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11" name="Slide Number">
            <a:extLst>
              <a:ext uri="{FF2B5EF4-FFF2-40B4-BE49-F238E27FC236}">
                <a16:creationId xmlns:a16="http://schemas.microsoft.com/office/drawing/2014/main" id="{BE4B9BBA-B9E4-5FF2-9CD0-5259512082F0}"/>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pic>
        <p:nvPicPr>
          <p:cNvPr id="5" name="Ipsos Logo">
            <a:extLst>
              <a:ext uri="{FF2B5EF4-FFF2-40B4-BE49-F238E27FC236}">
                <a16:creationId xmlns:a16="http://schemas.microsoft.com/office/drawing/2014/main" id="{C8313A58-2212-9452-4CBE-3D4E7E92AA4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5688296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ide by side">
    <p:spTree>
      <p:nvGrpSpPr>
        <p:cNvPr id="1" name=""/>
        <p:cNvGrpSpPr/>
        <p:nvPr/>
      </p:nvGrpSpPr>
      <p:grpSpPr>
        <a:xfrm>
          <a:off x="0" y="0"/>
          <a:ext cx="0" cy="0"/>
          <a:chOff x="0" y="0"/>
          <a:chExt cx="0" cy="0"/>
        </a:xfrm>
      </p:grpSpPr>
      <p:sp>
        <p:nvSpPr>
          <p:cNvPr id="7" name="Title" descr="Header">
            <a:extLst>
              <a:ext uri="{FF2B5EF4-FFF2-40B4-BE49-F238E27FC236}">
                <a16:creationId xmlns:a16="http://schemas.microsoft.com/office/drawing/2014/main" id="{B80FCDC1-4ADD-40AF-8A4F-44573B1258DA}"/>
              </a:ext>
            </a:extLst>
          </p:cNvPr>
          <p:cNvSpPr>
            <a:spLocks noGrp="1"/>
          </p:cNvSpPr>
          <p:nvPr>
            <p:ph type="title"/>
          </p:nvPr>
        </p:nvSpPr>
        <p:spPr/>
        <p:txBody>
          <a:bodyPr/>
          <a:lstStyle/>
          <a:p>
            <a:r>
              <a:rPr lang="en-US"/>
              <a:t>Click to edit Master title style</a:t>
            </a:r>
            <a:endParaRPr lang="en-GB"/>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5456880" cy="3861312"/>
          </a:xfrm>
          <a:prstGeom prst="rect">
            <a:avLst/>
          </a:prstGeom>
        </p:spPr>
        <p:txBody>
          <a:bodyPr>
            <a:noAutofit/>
          </a:bodyPr>
          <a:lstStyle>
            <a:lvl1pPr>
              <a:spcBef>
                <a:spcPts val="400"/>
              </a:spcBef>
              <a:defRPr sz="1400">
                <a:solidFill>
                  <a:schemeClr val="tx1"/>
                </a:solidFill>
              </a:defRPr>
            </a:lvl1pPr>
            <a:lvl2pPr marL="180975" indent="-180975">
              <a:spcBef>
                <a:spcPts val="400"/>
              </a:spcBef>
              <a:buSzPct val="110000"/>
              <a:buFont typeface="Arial" panose="020B0604020202020204" pitchFamily="34" charset="0"/>
              <a:buChar char="•"/>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10" name="Placeholder 2">
            <a:extLst>
              <a:ext uri="{FF2B5EF4-FFF2-40B4-BE49-F238E27FC236}">
                <a16:creationId xmlns:a16="http://schemas.microsoft.com/office/drawing/2014/main" id="{58EBDB8A-A132-411F-B6B9-59DC085B79E1}"/>
              </a:ext>
            </a:extLst>
          </p:cNvPr>
          <p:cNvSpPr>
            <a:spLocks noGrp="1"/>
          </p:cNvSpPr>
          <p:nvPr>
            <p:ph idx="15" hasCustomPrompt="1"/>
          </p:nvPr>
        </p:nvSpPr>
        <p:spPr>
          <a:xfrm>
            <a:off x="6273992" y="1808163"/>
            <a:ext cx="5456880" cy="3861312"/>
          </a:xfrm>
          <a:prstGeom prst="rect">
            <a:avLst/>
          </a:prstGeom>
        </p:spPr>
        <p:txBody>
          <a:bodyPr>
            <a:noAutofit/>
          </a:bodyPr>
          <a:lstStyle>
            <a:lvl1pPr>
              <a:spcBef>
                <a:spcPts val="400"/>
              </a:spcBef>
              <a:defRPr sz="1400">
                <a:solidFill>
                  <a:schemeClr val="tx1"/>
                </a:solidFill>
              </a:defRPr>
            </a:lvl1pPr>
            <a:lvl2pPr marL="180975" indent="-180975">
              <a:spcBef>
                <a:spcPts val="400"/>
              </a:spcBef>
              <a:defRPr lang="en-GB" sz="1400" kern="1200" dirty="0">
                <a:solidFill>
                  <a:schemeClr val="tx1"/>
                </a:solidFill>
                <a:latin typeface="+mn-lt"/>
                <a:ea typeface="+mn-ea"/>
                <a:cs typeface="+mn-cs"/>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3063252715"/>
      </p:ext>
    </p:extLst>
  </p:cSld>
  <p:clrMapOvr>
    <a:masterClrMapping/>
  </p:clrMapOvr>
  <p:extLst>
    <p:ext uri="{DCECCB84-F9BA-43D5-87BE-67443E8EF086}">
      <p15:sldGuideLst xmlns:p15="http://schemas.microsoft.com/office/powerpoint/2012/main">
        <p15:guide id="1" orient="horz" pos="4320">
          <p15:clr>
            <a:srgbClr val="F26B43"/>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p:cSld name="Quote style 1">
    <p:bg>
      <p:bgPr>
        <a:gradFill>
          <a:gsLst>
            <a:gs pos="24000">
              <a:schemeClr val="accent1">
                <a:lumMod val="35000"/>
              </a:schemeClr>
            </a:gs>
            <a:gs pos="100000">
              <a:schemeClr val="accent1"/>
            </a:gs>
          </a:gsLst>
          <a:lin ang="13500000" scaled="0"/>
        </a:gradFill>
        <a:effectLst/>
      </p:bgPr>
    </p:bg>
    <p:spTree>
      <p:nvGrpSpPr>
        <p:cNvPr id="1" name=""/>
        <p:cNvGrpSpPr/>
        <p:nvPr/>
      </p:nvGrpSpPr>
      <p:grpSpPr>
        <a:xfrm>
          <a:off x="0" y="0"/>
          <a:ext cx="0" cy="0"/>
          <a:chOff x="0" y="0"/>
          <a:chExt cx="0" cy="0"/>
        </a:xfrm>
      </p:grpSpPr>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3008550" y="2313873"/>
            <a:ext cx="7524198" cy="2636591"/>
          </a:xfrm>
          <a:prstGeom prst="rect">
            <a:avLst/>
          </a:prstGeom>
        </p:spPr>
        <p:txBody>
          <a:bodyPr anchor="t">
            <a:normAutofit/>
          </a:bodyPr>
          <a:lstStyle>
            <a:lvl1pPr marL="0" indent="0">
              <a:buNone/>
              <a:defRPr sz="3200">
                <a:solidFill>
                  <a:schemeClr val="bg1"/>
                </a:solidFill>
              </a:defRPr>
            </a:lvl1pPr>
          </a:lstStyle>
          <a:p>
            <a:pPr lvl="0"/>
            <a:r>
              <a:rPr lang="en-GB" dirty="0"/>
              <a:t>Insert your quote here</a:t>
            </a:r>
          </a:p>
        </p:txBody>
      </p:sp>
      <p:sp>
        <p:nvSpPr>
          <p:cNvPr id="5" name="Triangle">
            <a:extLst>
              <a:ext uri="{FF2B5EF4-FFF2-40B4-BE49-F238E27FC236}">
                <a16:creationId xmlns:a16="http://schemas.microsoft.com/office/drawing/2014/main" id="{92369341-2A1C-B6BE-3FEC-A2BEC04F6AA8}"/>
              </a:ext>
              <a:ext uri="{C183D7F6-B498-43B3-948B-1728B52AA6E4}">
                <adec:decorative xmlns:adec="http://schemas.microsoft.com/office/drawing/2017/decorative" val="1"/>
              </a:ext>
            </a:extLst>
          </p:cNvPr>
          <p:cNvSpPr/>
          <p:nvPr userDrawn="1"/>
        </p:nvSpPr>
        <p:spPr bwMode="auto">
          <a:xfrm rot="5400000">
            <a:off x="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9" name="Classification">
            <a:extLst>
              <a:ext uri="{FF2B5EF4-FFF2-40B4-BE49-F238E27FC236}">
                <a16:creationId xmlns:a16="http://schemas.microsoft.com/office/drawing/2014/main" id="{87AAF9A5-97ED-3121-02DE-E041C61DC066}"/>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8" name="Slide Number">
            <a:extLst>
              <a:ext uri="{FF2B5EF4-FFF2-40B4-BE49-F238E27FC236}">
                <a16:creationId xmlns:a16="http://schemas.microsoft.com/office/drawing/2014/main" id="{D37E2842-3D57-CC10-EC4F-9181EFE34C2A}"/>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pic>
        <p:nvPicPr>
          <p:cNvPr id="3" name="Ipsos Logo">
            <a:extLst>
              <a:ext uri="{FF2B5EF4-FFF2-40B4-BE49-F238E27FC236}">
                <a16:creationId xmlns:a16="http://schemas.microsoft.com/office/drawing/2014/main" id="{2B071C74-0F19-EA2F-036E-1B05F328FC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4137760289"/>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p:cSld name="Quote style 3">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6838E746-8C0D-4144-AC8E-FA9CF117C223}"/>
              </a:ext>
            </a:extLst>
          </p:cNvPr>
          <p:cNvSpPr>
            <a:spLocks noGrp="1"/>
          </p:cNvSpPr>
          <p:nvPr>
            <p:ph type="title" hasCustomPrompt="1"/>
          </p:nvPr>
        </p:nvSpPr>
        <p:spPr bwMode="white">
          <a:xfrm>
            <a:off x="450000" y="811950"/>
            <a:ext cx="5407103" cy="3742438"/>
          </a:xfrm>
        </p:spPr>
        <p:txBody>
          <a:bodyPr anchor="t"/>
          <a:lstStyle>
            <a:lvl1pPr>
              <a:defRPr sz="3600" cap="none" spc="0" baseline="0">
                <a:solidFill>
                  <a:schemeClr val="bg1"/>
                </a:solidFill>
                <a:latin typeface="+mn-lt"/>
              </a:defRPr>
            </a:lvl1pPr>
          </a:lstStyle>
          <a:p>
            <a:r>
              <a:rPr lang="en-GB" dirty="0"/>
              <a:t>Summary text background image (text can be recoloured depending on image colour)</a:t>
            </a:r>
            <a:endParaRPr lang="fr-FR" dirty="0"/>
          </a:p>
        </p:txBody>
      </p:sp>
      <p:sp>
        <p:nvSpPr>
          <p:cNvPr id="4" name="Picture Placeholder">
            <a:extLst>
              <a:ext uri="{FF2B5EF4-FFF2-40B4-BE49-F238E27FC236}">
                <a16:creationId xmlns:a16="http://schemas.microsoft.com/office/drawing/2014/main" id="{A8B69072-8F91-57EB-1C5E-B1807F844055}"/>
              </a:ext>
              <a:ext uri="{C183D7F6-B498-43B3-948B-1728B52AA6E4}">
                <adec:decorative xmlns:adec="http://schemas.microsoft.com/office/drawing/2017/decorative" val="1"/>
              </a:ext>
            </a:extLst>
          </p:cNvPr>
          <p:cNvSpPr>
            <a:spLocks noGrp="1"/>
          </p:cNvSpPr>
          <p:nvPr>
            <p:ph type="pic" sz="quarter" idx="15"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733800 h 6858000"/>
              <a:gd name="connsiteX3" fmla="*/ 90678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733800"/>
                </a:lnTo>
                <a:lnTo>
                  <a:pt x="90678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dirty="0"/>
              <a:t>Click icon in centre to add image</a:t>
            </a:r>
            <a:br>
              <a:rPr lang="en-GB" dirty="0"/>
            </a:br>
            <a:r>
              <a:rPr lang="en-GB" dirty="0"/>
              <a:t>Send image to back so elements show on the page</a:t>
            </a:r>
          </a:p>
          <a:p>
            <a:pPr lvl="0" algn="ctr"/>
            <a:endParaRPr lang="en-GB" dirty="0"/>
          </a:p>
          <a:p>
            <a:pPr lvl="0" algn="ctr"/>
            <a:endParaRPr lang="en-GB" dirty="0"/>
          </a:p>
          <a:p>
            <a:pPr lvl="0" algn="ctr"/>
            <a:endParaRPr lang="en-GB" dirty="0"/>
          </a:p>
        </p:txBody>
      </p:sp>
      <p:pic>
        <p:nvPicPr>
          <p:cNvPr id="6" name="Ipsos Logo">
            <a:extLst>
              <a:ext uri="{FF2B5EF4-FFF2-40B4-BE49-F238E27FC236}">
                <a16:creationId xmlns:a16="http://schemas.microsoft.com/office/drawing/2014/main" id="{52B28BDF-4159-E6C3-47E8-C045FBADA50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154474385"/>
      </p:ext>
    </p:extLst>
  </p:cSld>
  <p:clrMapOvr>
    <a:masterClrMapping/>
  </p:clrMapOvr>
  <p:hf hdr="0" ftr="0" dt="0"/>
  <p:extLst>
    <p:ext uri="{DCECCB84-F9BA-43D5-87BE-67443E8EF086}">
      <p15:sldGuideLst xmlns:p15="http://schemas.microsoft.com/office/powerpoint/2012/main"/>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Full bleed image layout">
    <p:spTree>
      <p:nvGrpSpPr>
        <p:cNvPr id="1" name=""/>
        <p:cNvGrpSpPr/>
        <p:nvPr/>
      </p:nvGrpSpPr>
      <p:grpSpPr>
        <a:xfrm>
          <a:off x="0" y="0"/>
          <a:ext cx="0" cy="0"/>
          <a:chOff x="0" y="0"/>
          <a:chExt cx="0" cy="0"/>
        </a:xfrm>
      </p:grpSpPr>
      <p:sp>
        <p:nvSpPr>
          <p:cNvPr id="3" name="Picture Placeholder">
            <a:extLst>
              <a:ext uri="{FF2B5EF4-FFF2-40B4-BE49-F238E27FC236}">
                <a16:creationId xmlns:a16="http://schemas.microsoft.com/office/drawing/2014/main" id="{A0EF3274-3DAF-E90F-9AC0-22CB0B64614D}"/>
              </a:ext>
              <a:ext uri="{C183D7F6-B498-43B3-948B-1728B52AA6E4}">
                <adec:decorative xmlns:adec="http://schemas.microsoft.com/office/drawing/2017/decorative" val="1"/>
              </a:ext>
            </a:extLst>
          </p:cNvPr>
          <p:cNvSpPr>
            <a:spLocks noGrp="1"/>
          </p:cNvSpPr>
          <p:nvPr>
            <p:ph type="pic" sz="quarter" idx="10" hasCustomPrompt="1"/>
          </p:nvPr>
        </p:nvSpPr>
        <p:spPr>
          <a:xfrm>
            <a:off x="0" y="0"/>
            <a:ext cx="12192000" cy="6858000"/>
          </a:xfrm>
          <a:prstGeom prst="rect">
            <a:avLst/>
          </a:prstGeom>
          <a:pattFill prst="wdUpDiag">
            <a:fgClr>
              <a:schemeClr val="bg1">
                <a:lumMod val="95000"/>
              </a:schemeClr>
            </a:fgClr>
            <a:bgClr>
              <a:schemeClr val="bg1"/>
            </a:bgClr>
          </a:pattFill>
        </p:spPr>
        <p:txBody>
          <a:bodyPr vert="horz" lIns="0" tIns="0" rIns="0" bIns="0" rtlCol="0" anchor="ctr">
            <a:noAutofit/>
          </a:bodyPr>
          <a:lstStyle>
            <a:lvl1pPr algn="ctr">
              <a:defRPr lang="en-GB"/>
            </a:lvl1pPr>
          </a:lstStyle>
          <a:p>
            <a:pPr lvl="0"/>
            <a:br>
              <a:rPr lang="en-US" dirty="0"/>
            </a:br>
            <a:br>
              <a:rPr lang="en-US" dirty="0"/>
            </a:br>
            <a:br>
              <a:rPr lang="en-US" dirty="0"/>
            </a:br>
            <a:br>
              <a:rPr lang="en-US" dirty="0"/>
            </a:br>
            <a:br>
              <a:rPr lang="en-US" dirty="0"/>
            </a:br>
            <a:r>
              <a:rPr lang="en-US" dirty="0"/>
              <a:t>Click icon to add picture</a:t>
            </a:r>
            <a:endParaRPr lang="en-GB" dirty="0"/>
          </a:p>
        </p:txBody>
      </p:sp>
    </p:spTree>
    <p:extLst>
      <p:ext uri="{BB962C8B-B14F-4D97-AF65-F5344CB8AC3E}">
        <p14:creationId xmlns:p14="http://schemas.microsoft.com/office/powerpoint/2010/main" val="28086205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Full bleed video layout">
    <p:spTree>
      <p:nvGrpSpPr>
        <p:cNvPr id="1" name=""/>
        <p:cNvGrpSpPr/>
        <p:nvPr/>
      </p:nvGrpSpPr>
      <p:grpSpPr>
        <a:xfrm>
          <a:off x="0" y="0"/>
          <a:ext cx="0" cy="0"/>
          <a:chOff x="0" y="0"/>
          <a:chExt cx="0" cy="0"/>
        </a:xfrm>
      </p:grpSpPr>
      <p:sp>
        <p:nvSpPr>
          <p:cNvPr id="4" name="Media Placeholder">
            <a:extLst>
              <a:ext uri="{FF2B5EF4-FFF2-40B4-BE49-F238E27FC236}">
                <a16:creationId xmlns:a16="http://schemas.microsoft.com/office/drawing/2014/main" id="{F33785E0-DBDC-A691-50F6-D30517E18DC3}"/>
              </a:ext>
              <a:ext uri="{C183D7F6-B498-43B3-948B-1728B52AA6E4}">
                <adec:decorative xmlns:adec="http://schemas.microsoft.com/office/drawing/2017/decorative" val="1"/>
              </a:ext>
            </a:extLst>
          </p:cNvPr>
          <p:cNvSpPr>
            <a:spLocks noGrp="1"/>
          </p:cNvSpPr>
          <p:nvPr>
            <p:ph type="media" sz="quarter" idx="10" hasCustomPrompt="1"/>
          </p:nvPr>
        </p:nvSpPr>
        <p:spPr>
          <a:xfrm>
            <a:off x="0" y="0"/>
            <a:ext cx="12192000" cy="6858000"/>
          </a:xfrm>
          <a:prstGeom prst="rect">
            <a:avLst/>
          </a:prstGeom>
          <a:pattFill prst="wdUpDiag">
            <a:fgClr>
              <a:schemeClr val="bg1">
                <a:lumMod val="95000"/>
              </a:schemeClr>
            </a:fgClr>
            <a:bgClr>
              <a:schemeClr val="bg1"/>
            </a:bgClr>
          </a:pattFill>
        </p:spPr>
        <p:txBody>
          <a:bodyPr vert="horz" lIns="0" tIns="0" rIns="0" bIns="0" rtlCol="0" anchor="ctr">
            <a:noAutofit/>
          </a:bodyPr>
          <a:lstStyle>
            <a:lvl1pPr>
              <a:defRPr lang="en-GB"/>
            </a:lvl1pPr>
          </a:lstStyle>
          <a:p>
            <a:pPr lvl="0" algn="ctr"/>
            <a:br>
              <a:rPr lang="en-GB" dirty="0"/>
            </a:br>
            <a:br>
              <a:rPr lang="en-GB" dirty="0"/>
            </a:br>
            <a:br>
              <a:rPr lang="en-GB" dirty="0"/>
            </a:br>
            <a:br>
              <a:rPr lang="en-GB" dirty="0"/>
            </a:br>
            <a:br>
              <a:rPr lang="en-GB" dirty="0"/>
            </a:br>
            <a:br>
              <a:rPr lang="en-GB" dirty="0"/>
            </a:br>
            <a:r>
              <a:rPr lang="en-GB" dirty="0"/>
              <a:t>Full bleed video layout</a:t>
            </a:r>
          </a:p>
        </p:txBody>
      </p:sp>
    </p:spTree>
    <p:extLst>
      <p:ext uri="{BB962C8B-B14F-4D97-AF65-F5344CB8AC3E}">
        <p14:creationId xmlns:p14="http://schemas.microsoft.com/office/powerpoint/2010/main" val="4245484095"/>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ext and diagram">
    <p:spTree>
      <p:nvGrpSpPr>
        <p:cNvPr id="1" name=""/>
        <p:cNvGrpSpPr/>
        <p:nvPr/>
      </p:nvGrpSpPr>
      <p:grpSpPr>
        <a:xfrm>
          <a:off x="0" y="0"/>
          <a:ext cx="0" cy="0"/>
          <a:chOff x="0" y="0"/>
          <a:chExt cx="0" cy="0"/>
        </a:xfrm>
      </p:grpSpPr>
      <p:sp>
        <p:nvSpPr>
          <p:cNvPr id="5" name="Title" descr="Header">
            <a:extLst>
              <a:ext uri="{FF2B5EF4-FFF2-40B4-BE49-F238E27FC236}">
                <a16:creationId xmlns:a16="http://schemas.microsoft.com/office/drawing/2014/main" id="{4E7DB10B-B766-4A3C-BABF-17B2D91DB2CE}"/>
              </a:ext>
              <a:ext uri="{C183D7F6-B498-43B3-948B-1728B52AA6E4}">
                <adec:decorative xmlns:adec="http://schemas.microsoft.com/office/drawing/2017/decorative" val="0"/>
              </a:ext>
            </a:extLst>
          </p:cNvPr>
          <p:cNvSpPr>
            <a:spLocks noGrp="1"/>
          </p:cNvSpPr>
          <p:nvPr>
            <p:ph type="title"/>
          </p:nvPr>
        </p:nvSpPr>
        <p:spPr/>
        <p:txBody>
          <a:bodyPr/>
          <a:lstStyle/>
          <a:p>
            <a:r>
              <a:rPr lang="en-US"/>
              <a:t>Click to edit Master title style</a:t>
            </a:r>
            <a:endParaRPr lang="en-GB"/>
          </a:p>
        </p:txBody>
      </p:sp>
      <p:sp>
        <p:nvSpPr>
          <p:cNvPr id="3" name="Placeholder">
            <a:extLst>
              <a:ext uri="{FF2B5EF4-FFF2-40B4-BE49-F238E27FC236}">
                <a16:creationId xmlns:a16="http://schemas.microsoft.com/office/drawing/2014/main" id="{1703231E-4063-4D72-A4F3-5BF19050C303}"/>
              </a:ext>
              <a:ext uri="{C183D7F6-B498-43B3-948B-1728B52AA6E4}">
                <adec:decorative xmlns:adec="http://schemas.microsoft.com/office/drawing/2017/decorative" val="0"/>
              </a:ext>
            </a:extLst>
          </p:cNvPr>
          <p:cNvSpPr>
            <a:spLocks noGrp="1"/>
          </p:cNvSpPr>
          <p:nvPr>
            <p:ph idx="1" hasCustomPrompt="1"/>
          </p:nvPr>
        </p:nvSpPr>
        <p:spPr>
          <a:xfrm>
            <a:off x="450001" y="1792800"/>
            <a:ext cx="2591650" cy="3876675"/>
          </a:xfrm>
          <a:prstGeom prst="rect">
            <a:avLst/>
          </a:prstGeom>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8" name="Chart / Diagram">
            <a:extLst>
              <a:ext uri="{FF2B5EF4-FFF2-40B4-BE49-F238E27FC236}">
                <a16:creationId xmlns:a16="http://schemas.microsoft.com/office/drawing/2014/main" id="{08D894DB-FF91-4B8E-8C44-72A8DC9940DE}"/>
              </a:ext>
              <a:ext uri="{C183D7F6-B498-43B3-948B-1728B52AA6E4}">
                <adec:decorative xmlns:adec="http://schemas.microsoft.com/office/drawing/2017/decorative" val="0"/>
              </a:ext>
            </a:extLst>
          </p:cNvPr>
          <p:cNvSpPr>
            <a:spLocks noGrp="1"/>
          </p:cNvSpPr>
          <p:nvPr>
            <p:ph sz="quarter" idx="19" hasCustomPrompt="1"/>
          </p:nvPr>
        </p:nvSpPr>
        <p:spPr>
          <a:xfrm>
            <a:off x="3355975" y="1792800"/>
            <a:ext cx="8410071" cy="3877200"/>
          </a:xfrm>
          <a:prstGeom prst="rect">
            <a:avLst/>
          </a:prstGeom>
          <a:solidFill>
            <a:schemeClr val="bg1">
              <a:lumMod val="95000"/>
            </a:schemeClr>
          </a:solidFill>
        </p:spPr>
        <p:txBody>
          <a:bodyPr/>
          <a:lstStyle>
            <a:lvl1pPr>
              <a:defRPr sz="1400"/>
            </a:lvl1pPr>
            <a:lvl2pPr>
              <a:defRPr sz="1200"/>
            </a:lvl2pPr>
            <a:lvl3pPr>
              <a:defRPr sz="1200"/>
            </a:lvl3pPr>
            <a:lvl4pPr>
              <a:defRPr sz="1200"/>
            </a:lvl4pPr>
            <a:lvl5pPr>
              <a:defRPr sz="1200"/>
            </a:lvl5pPr>
          </a:lstStyle>
          <a:p>
            <a:pPr lvl="0"/>
            <a:r>
              <a:rPr lang="en-US" dirty="0"/>
              <a:t>Insert diagram or visual content here</a:t>
            </a:r>
          </a:p>
        </p:txBody>
      </p:sp>
      <p:sp>
        <p:nvSpPr>
          <p:cNvPr id="11" name="Base &amp; Source">
            <a:extLst>
              <a:ext uri="{FF2B5EF4-FFF2-40B4-BE49-F238E27FC236}">
                <a16:creationId xmlns:a16="http://schemas.microsoft.com/office/drawing/2014/main" id="{C52F8B06-1F56-44E1-9BCB-34E6B0549078}"/>
              </a:ext>
            </a:extLst>
          </p:cNvPr>
          <p:cNvSpPr>
            <a:spLocks noGrp="1"/>
          </p:cNvSpPr>
          <p:nvPr>
            <p:ph type="body" sz="quarter" idx="18" hasCustomPrompt="1"/>
          </p:nvPr>
        </p:nvSpPr>
        <p:spPr>
          <a:xfrm>
            <a:off x="452897" y="5823783"/>
            <a:ext cx="11277975" cy="124906"/>
          </a:xfrm>
          <a:prstGeom prst="rect">
            <a:avLst/>
          </a:prstGeo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dirty="0"/>
              <a:t>Base and source info (delete if not necessary)</a:t>
            </a:r>
          </a:p>
        </p:txBody>
      </p:sp>
    </p:spTree>
    <p:extLst>
      <p:ext uri="{BB962C8B-B14F-4D97-AF65-F5344CB8AC3E}">
        <p14:creationId xmlns:p14="http://schemas.microsoft.com/office/powerpoint/2010/main" val="4256964696"/>
      </p:ext>
    </p:extLst>
  </p:cSld>
  <p:clrMapOvr>
    <a:masterClrMapping/>
  </p:clrMapOvr>
  <p:hf hdr="0" ftr="0" dt="0"/>
  <p:extLst>
    <p:ext uri="{DCECCB84-F9BA-43D5-87BE-67443E8EF086}">
      <p15:sldGuideLst xmlns:p15="http://schemas.microsoft.com/office/powerpoint/2012/main"/>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cSld name="DIVIDER STYLE 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4DFEA-2014-1751-E480-8A66CDCDA552}"/>
              </a:ext>
            </a:extLst>
          </p:cNvPr>
          <p:cNvSpPr>
            <a:spLocks noGrp="1"/>
          </p:cNvSpPr>
          <p:nvPr>
            <p:ph type="title"/>
          </p:nvPr>
        </p:nvSpPr>
        <p:spPr>
          <a:xfrm>
            <a:off x="432000" y="1350000"/>
            <a:ext cx="6095800" cy="1610016"/>
          </a:xfrm>
        </p:spPr>
        <p:txBody>
          <a:bodyPr/>
          <a:lstStyle>
            <a:lvl1pPr>
              <a:defRPr sz="4800" cap="all" baseline="0">
                <a:solidFill>
                  <a:schemeClr val="bg1"/>
                </a:solidFill>
                <a:latin typeface="+mj-lt"/>
              </a:defRPr>
            </a:lvl1pPr>
          </a:lstStyle>
          <a:p>
            <a:r>
              <a:rPr lang="en-US" dirty="0"/>
              <a:t>Click to edit Master title style</a:t>
            </a:r>
            <a:endParaRPr lang="en-GB" dirty="0"/>
          </a:p>
        </p:txBody>
      </p:sp>
      <p:sp>
        <p:nvSpPr>
          <p:cNvPr id="3" name="Right Triangle 2">
            <a:extLst>
              <a:ext uri="{FF2B5EF4-FFF2-40B4-BE49-F238E27FC236}">
                <a16:creationId xmlns:a16="http://schemas.microsoft.com/office/drawing/2014/main" id="{A47BBA45-30B2-1AE1-4D29-166B974CDEE5}"/>
              </a:ext>
            </a:extLst>
          </p:cNvPr>
          <p:cNvSpPr/>
          <p:nvPr/>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1" name="Text Placeholder 9">
            <a:extLst>
              <a:ext uri="{FF2B5EF4-FFF2-40B4-BE49-F238E27FC236}">
                <a16:creationId xmlns:a16="http://schemas.microsoft.com/office/drawing/2014/main" id="{7066FE41-55CD-1D44-7ED7-B1E742AF1832}"/>
              </a:ext>
            </a:extLst>
          </p:cNvPr>
          <p:cNvSpPr>
            <a:spLocks noGrp="1"/>
          </p:cNvSpPr>
          <p:nvPr>
            <p:ph type="body" sz="quarter" idx="10" hasCustomPrompt="1"/>
          </p:nvPr>
        </p:nvSpPr>
        <p:spPr>
          <a:xfrm>
            <a:off x="9148762" y="1032463"/>
            <a:ext cx="2600325" cy="1820863"/>
          </a:xfrm>
        </p:spPr>
        <p:txBody>
          <a:bodyPr/>
          <a:lstStyle>
            <a:lvl1pPr algn="ctr">
              <a:lnSpc>
                <a:spcPct val="100000"/>
              </a:lnSpc>
              <a:spcBef>
                <a:spcPts val="0"/>
              </a:spcBef>
              <a:spcAft>
                <a:spcPts val="0"/>
              </a:spcAft>
              <a:defRPr sz="11700" b="1">
                <a:solidFill>
                  <a:schemeClr val="bg1"/>
                </a:solidFill>
              </a:defRPr>
            </a:lvl1pPr>
          </a:lstStyle>
          <a:p>
            <a:pPr lvl="0"/>
            <a:r>
              <a:rPr lang="en-US" dirty="0"/>
              <a:t>##</a:t>
            </a:r>
          </a:p>
        </p:txBody>
      </p:sp>
      <p:sp>
        <p:nvSpPr>
          <p:cNvPr id="17" name="Text Placeholder 16">
            <a:extLst>
              <a:ext uri="{FF2B5EF4-FFF2-40B4-BE49-F238E27FC236}">
                <a16:creationId xmlns:a16="http://schemas.microsoft.com/office/drawing/2014/main" id="{1C3EC48E-82FF-AD78-A375-4569D055911C}"/>
              </a:ext>
            </a:extLst>
          </p:cNvPr>
          <p:cNvSpPr>
            <a:spLocks noGrp="1"/>
          </p:cNvSpPr>
          <p:nvPr>
            <p:ph type="body" sz="quarter" idx="11" hasCustomPrompt="1"/>
          </p:nvPr>
        </p:nvSpPr>
        <p:spPr>
          <a:xfrm>
            <a:off x="431800" y="3494989"/>
            <a:ext cx="6096000" cy="1274763"/>
          </a:xfrm>
        </p:spPr>
        <p:txBody>
          <a:bodyPr/>
          <a:lstStyle>
            <a:lvl1pPr>
              <a:defRPr sz="2400">
                <a:solidFill>
                  <a:schemeClr val="bg1"/>
                </a:solidFill>
              </a:defRPr>
            </a:lvl1pPr>
            <a:lvl2pPr marL="0" indent="0">
              <a:buNone/>
              <a:defRPr/>
            </a:lvl2pPr>
          </a:lstStyle>
          <a:p>
            <a:pPr lvl="0"/>
            <a:r>
              <a:rPr lang="en-US" dirty="0"/>
              <a:t>Optional additional information</a:t>
            </a:r>
          </a:p>
        </p:txBody>
      </p:sp>
      <p:sp>
        <p:nvSpPr>
          <p:cNvPr id="7" name="Right Triangle 6">
            <a:extLst>
              <a:ext uri="{FF2B5EF4-FFF2-40B4-BE49-F238E27FC236}">
                <a16:creationId xmlns:a16="http://schemas.microsoft.com/office/drawing/2014/main" id="{C7953FA7-7CC9-EFDA-292B-AD4EE8BF2312}"/>
              </a:ext>
            </a:extLst>
          </p:cNvPr>
          <p:cNvSpPr/>
          <p:nvPr userDrawn="1"/>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4" name="TextBox 13">
            <a:extLst>
              <a:ext uri="{FF2B5EF4-FFF2-40B4-BE49-F238E27FC236}">
                <a16:creationId xmlns:a16="http://schemas.microsoft.com/office/drawing/2014/main" id="{8D1FC277-A24A-127A-0091-6B28965A6AC2}"/>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6" name="Classification">
            <a:extLst>
              <a:ext uri="{FF2B5EF4-FFF2-40B4-BE49-F238E27FC236}">
                <a16:creationId xmlns:a16="http://schemas.microsoft.com/office/drawing/2014/main" id="{F7612056-C83D-6D6F-29E4-738CDFF485C6}"/>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4" name="Graphic 3">
            <a:extLst>
              <a:ext uri="{FF2B5EF4-FFF2-40B4-BE49-F238E27FC236}">
                <a16:creationId xmlns:a16="http://schemas.microsoft.com/office/drawing/2014/main" id="{9A734190-E147-6525-06DF-CBE67A8F570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3517815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Divider 3">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024DFEA-2014-1751-E480-8A66CDCDA552}"/>
              </a:ext>
            </a:extLst>
          </p:cNvPr>
          <p:cNvSpPr>
            <a:spLocks noGrp="1"/>
          </p:cNvSpPr>
          <p:nvPr>
            <p:ph type="title"/>
          </p:nvPr>
        </p:nvSpPr>
        <p:spPr>
          <a:xfrm>
            <a:off x="432000" y="1350000"/>
            <a:ext cx="6095800" cy="1610016"/>
          </a:xfrm>
        </p:spPr>
        <p:txBody>
          <a:bodyPr/>
          <a:lstStyle>
            <a:lvl1pPr>
              <a:defRPr sz="4800" cap="all" baseline="0">
                <a:solidFill>
                  <a:schemeClr val="bg1"/>
                </a:solidFill>
                <a:latin typeface="+mj-lt"/>
              </a:defRPr>
            </a:lvl1pPr>
          </a:lstStyle>
          <a:p>
            <a:r>
              <a:rPr lang="en-US"/>
              <a:t>Click to edit Master title style</a:t>
            </a:r>
            <a:endParaRPr lang="en-GB" dirty="0"/>
          </a:p>
        </p:txBody>
      </p:sp>
      <p:sp>
        <p:nvSpPr>
          <p:cNvPr id="17" name="Subtitle">
            <a:extLst>
              <a:ext uri="{FF2B5EF4-FFF2-40B4-BE49-F238E27FC236}">
                <a16:creationId xmlns:a16="http://schemas.microsoft.com/office/drawing/2014/main" id="{1C3EC48E-82FF-AD78-A375-4569D055911C}"/>
              </a:ext>
            </a:extLst>
          </p:cNvPr>
          <p:cNvSpPr>
            <a:spLocks noGrp="1"/>
          </p:cNvSpPr>
          <p:nvPr>
            <p:ph type="body" sz="quarter" idx="11" hasCustomPrompt="1"/>
          </p:nvPr>
        </p:nvSpPr>
        <p:spPr>
          <a:xfrm>
            <a:off x="431800" y="3494989"/>
            <a:ext cx="6096000"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11" name="Chapter Number">
            <a:extLst>
              <a:ext uri="{FF2B5EF4-FFF2-40B4-BE49-F238E27FC236}">
                <a16:creationId xmlns:a16="http://schemas.microsoft.com/office/drawing/2014/main" id="{7066FE41-55CD-1D44-7ED7-B1E742AF1832}"/>
              </a:ext>
              <a:ext uri="{C183D7F6-B498-43B3-948B-1728B52AA6E4}">
                <adec:decorative xmlns:adec="http://schemas.microsoft.com/office/drawing/2017/decorative" val="1"/>
              </a:ext>
            </a:extLst>
          </p:cNvPr>
          <p:cNvSpPr>
            <a:spLocks noGrp="1"/>
          </p:cNvSpPr>
          <p:nvPr>
            <p:ph type="body" sz="quarter" idx="10" hasCustomPrompt="1"/>
          </p:nvPr>
        </p:nvSpPr>
        <p:spPr>
          <a:xfrm>
            <a:off x="9148762" y="1032463"/>
            <a:ext cx="2600325" cy="1820863"/>
          </a:xfrm>
          <a:prstGeom prst="rect">
            <a:avLst/>
          </a:prstGeom>
        </p:spPr>
        <p:txBody>
          <a:bodyPr/>
          <a:lstStyle>
            <a:lvl1pPr algn="ctr">
              <a:lnSpc>
                <a:spcPct val="100000"/>
              </a:lnSpc>
              <a:spcBef>
                <a:spcPts val="0"/>
              </a:spcBef>
              <a:spcAft>
                <a:spcPts val="0"/>
              </a:spcAft>
              <a:defRPr sz="11700" b="1">
                <a:solidFill>
                  <a:schemeClr val="bg1"/>
                </a:solidFill>
              </a:defRPr>
            </a:lvl1pPr>
          </a:lstStyle>
          <a:p>
            <a:pPr lvl="0"/>
            <a:r>
              <a:rPr lang="en-US" dirty="0"/>
              <a:t>##</a:t>
            </a:r>
          </a:p>
        </p:txBody>
      </p:sp>
      <p:sp>
        <p:nvSpPr>
          <p:cNvPr id="3" name="Triangle">
            <a:extLst>
              <a:ext uri="{FF2B5EF4-FFF2-40B4-BE49-F238E27FC236}">
                <a16:creationId xmlns:a16="http://schemas.microsoft.com/office/drawing/2014/main" id="{A47BBA45-30B2-1AE1-4D29-166B974CDEE5}"/>
              </a:ext>
              <a:ext uri="{C183D7F6-B498-43B3-948B-1728B52AA6E4}">
                <adec:decorative xmlns:adec="http://schemas.microsoft.com/office/drawing/2017/decorative" val="1"/>
              </a:ext>
            </a:extLst>
          </p:cNvPr>
          <p:cNvSpPr/>
          <p:nvPr/>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6" name="Classification">
            <a:extLst>
              <a:ext uri="{FF2B5EF4-FFF2-40B4-BE49-F238E27FC236}">
                <a16:creationId xmlns:a16="http://schemas.microsoft.com/office/drawing/2014/main" id="{FDD80340-4635-16C0-216B-A823C681F101}"/>
              </a:ext>
              <a:ext uri="{C183D7F6-B498-43B3-948B-1728B52AA6E4}">
                <adec:decorative xmlns:adec="http://schemas.microsoft.com/office/drawing/2017/decorative" val="1"/>
              </a:ext>
            </a:extLst>
          </p:cNvPr>
          <p:cNvSpPr txBox="1">
            <a:spLocks/>
          </p:cNvSpPr>
          <p:nvPr userDrawn="1"/>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14" name="Slide Number">
            <a:extLst>
              <a:ext uri="{FF2B5EF4-FFF2-40B4-BE49-F238E27FC236}">
                <a16:creationId xmlns:a16="http://schemas.microsoft.com/office/drawing/2014/main" id="{72396438-1F17-18D4-E6ED-2C81438578DE}"/>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pic>
        <p:nvPicPr>
          <p:cNvPr id="5" name="Ipsos Logo">
            <a:extLst>
              <a:ext uri="{FF2B5EF4-FFF2-40B4-BE49-F238E27FC236}">
                <a16:creationId xmlns:a16="http://schemas.microsoft.com/office/drawing/2014/main" id="{0B670EF9-49DC-A59C-6B97-BFCFA58E272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418361153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cSld name="Cover1">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31999" y="1350000"/>
            <a:ext cx="5825926" cy="715669"/>
          </a:xfrm>
        </p:spPr>
        <p:txBody>
          <a:bodyPr/>
          <a:lstStyle>
            <a:lvl1pPr>
              <a:defRPr sz="4800" cap="all" baseline="0">
                <a:solidFill>
                  <a:schemeClr val="bg1"/>
                </a:solidFill>
                <a:latin typeface="+mj-lt"/>
              </a:defRPr>
            </a:lvl1pPr>
          </a:lstStyle>
          <a:p>
            <a:r>
              <a:rPr lang="en-US" dirty="0"/>
              <a:t>CLICK TO EDIT MASTER TITLE STYLE</a:t>
            </a:r>
            <a:endParaRPr lang="en-GB" dirty="0"/>
          </a:p>
        </p:txBody>
      </p:sp>
      <p:sp>
        <p:nvSpPr>
          <p:cNvPr id="5" name="Subtitle">
            <a:extLst>
              <a:ext uri="{FF2B5EF4-FFF2-40B4-BE49-F238E27FC236}">
                <a16:creationId xmlns:a16="http://schemas.microsoft.com/office/drawing/2014/main" id="{6C551072-26BC-6754-FFC3-623433564F20}"/>
              </a:ext>
            </a:extLst>
          </p:cNvPr>
          <p:cNvSpPr>
            <a:spLocks noGrp="1"/>
          </p:cNvSpPr>
          <p:nvPr>
            <p:ph type="body" sz="quarter" idx="12" hasCustomPrompt="1"/>
          </p:nvPr>
        </p:nvSpPr>
        <p:spPr>
          <a:xfrm>
            <a:off x="431800" y="3494989"/>
            <a:ext cx="3851275"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7" name="Picture Placeholder">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p:nvPr>
        </p:nvSpPr>
        <p:spPr>
          <a:xfrm>
            <a:off x="1905000" y="0"/>
            <a:ext cx="10300263" cy="68707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 name="connsiteX0" fmla="*/ 6858000 w 10287001"/>
              <a:gd name="connsiteY0" fmla="*/ 0 h 6858000"/>
              <a:gd name="connsiteX1" fmla="*/ 10287001 w 10287001"/>
              <a:gd name="connsiteY1" fmla="*/ 0 h 6858000"/>
              <a:gd name="connsiteX2" fmla="*/ 10287001 w 10287001"/>
              <a:gd name="connsiteY2" fmla="*/ 3467099 h 6858000"/>
              <a:gd name="connsiteX3" fmla="*/ 8636000 w 10287001"/>
              <a:gd name="connsiteY3" fmla="*/ 5080000 h 6858000"/>
              <a:gd name="connsiteX4" fmla="*/ 6896100 w 10287001"/>
              <a:gd name="connsiteY4" fmla="*/ 6858000 h 6858000"/>
              <a:gd name="connsiteX5" fmla="*/ 0 w 10287001"/>
              <a:gd name="connsiteY5" fmla="*/ 6858000 h 6858000"/>
              <a:gd name="connsiteX6" fmla="*/ 6858000 w 10287001"/>
              <a:gd name="connsiteY6" fmla="*/ 0 h 6858000"/>
              <a:gd name="connsiteX0" fmla="*/ 6858000 w 10287001"/>
              <a:gd name="connsiteY0" fmla="*/ 0 h 6870700"/>
              <a:gd name="connsiteX1" fmla="*/ 10287001 w 10287001"/>
              <a:gd name="connsiteY1" fmla="*/ 0 h 6870700"/>
              <a:gd name="connsiteX2" fmla="*/ 10287001 w 10287001"/>
              <a:gd name="connsiteY2" fmla="*/ 3467099 h 6870700"/>
              <a:gd name="connsiteX3" fmla="*/ 10274300 w 10287001"/>
              <a:gd name="connsiteY3" fmla="*/ 6870700 h 6870700"/>
              <a:gd name="connsiteX4" fmla="*/ 6896100 w 10287001"/>
              <a:gd name="connsiteY4" fmla="*/ 6858000 h 6870700"/>
              <a:gd name="connsiteX5" fmla="*/ 0 w 10287001"/>
              <a:gd name="connsiteY5" fmla="*/ 6858000 h 6870700"/>
              <a:gd name="connsiteX6" fmla="*/ 6858000 w 10287001"/>
              <a:gd name="connsiteY6" fmla="*/ 0 h 6870700"/>
              <a:gd name="connsiteX0" fmla="*/ 6858000 w 10300263"/>
              <a:gd name="connsiteY0" fmla="*/ 0 h 6870700"/>
              <a:gd name="connsiteX1" fmla="*/ 10287001 w 10300263"/>
              <a:gd name="connsiteY1" fmla="*/ 0 h 6870700"/>
              <a:gd name="connsiteX2" fmla="*/ 10287001 w 10300263"/>
              <a:gd name="connsiteY2" fmla="*/ 3467099 h 6870700"/>
              <a:gd name="connsiteX3" fmla="*/ 10299700 w 10300263"/>
              <a:gd name="connsiteY3" fmla="*/ 6870700 h 6870700"/>
              <a:gd name="connsiteX4" fmla="*/ 6896100 w 10300263"/>
              <a:gd name="connsiteY4" fmla="*/ 6858000 h 6870700"/>
              <a:gd name="connsiteX5" fmla="*/ 0 w 10300263"/>
              <a:gd name="connsiteY5" fmla="*/ 6858000 h 6870700"/>
              <a:gd name="connsiteX6" fmla="*/ 6858000 w 10300263"/>
              <a:gd name="connsiteY6" fmla="*/ 0 h 687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00263" h="6870700">
                <a:moveTo>
                  <a:pt x="6858000" y="0"/>
                </a:moveTo>
                <a:lnTo>
                  <a:pt x="10287001" y="0"/>
                </a:lnTo>
                <a:lnTo>
                  <a:pt x="10287001" y="3467099"/>
                </a:lnTo>
                <a:cubicBezTo>
                  <a:pt x="10282767" y="4601633"/>
                  <a:pt x="10303934" y="5736166"/>
                  <a:pt x="10299700" y="6870700"/>
                </a:cubicBezTo>
                <a:lnTo>
                  <a:pt x="6896100" y="6858000"/>
                </a:lnTo>
                <a:lnTo>
                  <a:pt x="0" y="6858000"/>
                </a:lnTo>
                <a:lnTo>
                  <a:pt x="6858000" y="0"/>
                </a:lnTo>
                <a:close/>
              </a:path>
            </a:pathLst>
          </a:custGeom>
          <a:pattFill prst="dkUpDiag">
            <a:fgClr>
              <a:schemeClr val="bg1">
                <a:lumMod val="85000"/>
              </a:schemeClr>
            </a:fgClr>
            <a:bgClr>
              <a:schemeClr val="bg1"/>
            </a:bgClr>
          </a:pattFill>
        </p:spPr>
        <p:txBody>
          <a:bodyPr vert="horz" wrap="square" lIns="0" tIns="0" rIns="0" bIns="0" rtlCol="0">
            <a:noAutofit/>
          </a:bodyPr>
          <a:lstStyle>
            <a:lvl1pPr>
              <a:defRPr lang="en-GB"/>
            </a:lvl1pPr>
          </a:lstStyle>
          <a:p>
            <a:pPr lvl="0"/>
            <a:r>
              <a:rPr lang="en-US" dirty="0"/>
              <a:t>Click icon to add picture</a:t>
            </a:r>
            <a:endParaRPr lang="en-GB" dirty="0"/>
          </a:p>
        </p:txBody>
      </p:sp>
      <p:sp>
        <p:nvSpPr>
          <p:cNvPr id="3" name="Classification">
            <a:extLst>
              <a:ext uri="{FF2B5EF4-FFF2-40B4-BE49-F238E27FC236}">
                <a16:creationId xmlns:a16="http://schemas.microsoft.com/office/drawing/2014/main" id="{6A957CF6-0DF2-748E-CBF0-17B6B8878BA1}"/>
              </a:ext>
              <a:ext uri="{C183D7F6-B498-43B3-948B-1728B52AA6E4}">
                <adec:decorative xmlns:adec="http://schemas.microsoft.com/office/drawing/2017/decorative" val="1"/>
              </a:ext>
            </a:extLst>
          </p:cNvPr>
          <p:cNvSpPr txBox="1">
            <a:spLocks/>
          </p:cNvSpPr>
          <p:nvPr/>
        </p:nvSpPr>
        <p:spPr>
          <a:xfrm>
            <a:off x="440938" y="6251108"/>
            <a:ext cx="154026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Tree>
    <p:extLst>
      <p:ext uri="{BB962C8B-B14F-4D97-AF65-F5344CB8AC3E}">
        <p14:creationId xmlns:p14="http://schemas.microsoft.com/office/powerpoint/2010/main" val="2640874691"/>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Cover 1 (White)">
    <p:bg>
      <p:bgPr>
        <a:solidFill>
          <a:schemeClr val="bg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31999" y="1350000"/>
            <a:ext cx="5825925" cy="715669"/>
          </a:xfrm>
        </p:spPr>
        <p:txBody>
          <a:bodyPr/>
          <a:lstStyle>
            <a:lvl1pPr>
              <a:defRPr sz="4800" cap="all" baseline="0">
                <a:solidFill>
                  <a:schemeClr val="tx1"/>
                </a:solidFill>
                <a:latin typeface="+mj-lt"/>
              </a:defRPr>
            </a:lvl1pPr>
          </a:lstStyle>
          <a:p>
            <a:r>
              <a:rPr lang="en-US" dirty="0"/>
              <a:t>CLICK TO EDIT MASTER TITLE STYLE</a:t>
            </a:r>
            <a:endParaRPr lang="en-GB" dirty="0"/>
          </a:p>
        </p:txBody>
      </p:sp>
      <p:sp>
        <p:nvSpPr>
          <p:cNvPr id="5" name="Subtitle">
            <a:extLst>
              <a:ext uri="{FF2B5EF4-FFF2-40B4-BE49-F238E27FC236}">
                <a16:creationId xmlns:a16="http://schemas.microsoft.com/office/drawing/2014/main" id="{8CDCDA0A-C736-B40F-7E80-2D0FC7024AC3}"/>
              </a:ext>
            </a:extLst>
          </p:cNvPr>
          <p:cNvSpPr>
            <a:spLocks noGrp="1"/>
          </p:cNvSpPr>
          <p:nvPr>
            <p:ph type="body" sz="quarter" idx="12" hasCustomPrompt="1"/>
          </p:nvPr>
        </p:nvSpPr>
        <p:spPr>
          <a:xfrm>
            <a:off x="431799" y="3494989"/>
            <a:ext cx="3851275" cy="1274763"/>
          </a:xfrm>
          <a:prstGeom prst="rect">
            <a:avLst/>
          </a:prstGeom>
        </p:spPr>
        <p:txBody>
          <a:bodyPr/>
          <a:lstStyle>
            <a:lvl1pPr>
              <a:defRPr sz="2000">
                <a:solidFill>
                  <a:schemeClr val="tx1"/>
                </a:solidFill>
              </a:defRPr>
            </a:lvl1pPr>
            <a:lvl2pPr marL="0" indent="0">
              <a:buNone/>
              <a:defRPr/>
            </a:lvl2pPr>
          </a:lstStyle>
          <a:p>
            <a:pPr lvl="0"/>
            <a:r>
              <a:rPr lang="en-US" dirty="0"/>
              <a:t>Optional additional information</a:t>
            </a:r>
          </a:p>
        </p:txBody>
      </p:sp>
      <p:sp>
        <p:nvSpPr>
          <p:cNvPr id="7" name="Picture Placeholder">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p:nvPr>
        </p:nvSpPr>
        <p:spPr>
          <a:xfrm>
            <a:off x="1905000" y="0"/>
            <a:ext cx="10300263" cy="68707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 name="connsiteX0" fmla="*/ 6858000 w 10287001"/>
              <a:gd name="connsiteY0" fmla="*/ 0 h 6858000"/>
              <a:gd name="connsiteX1" fmla="*/ 10287001 w 10287001"/>
              <a:gd name="connsiteY1" fmla="*/ 0 h 6858000"/>
              <a:gd name="connsiteX2" fmla="*/ 10287001 w 10287001"/>
              <a:gd name="connsiteY2" fmla="*/ 3467099 h 6858000"/>
              <a:gd name="connsiteX3" fmla="*/ 8636000 w 10287001"/>
              <a:gd name="connsiteY3" fmla="*/ 5080000 h 6858000"/>
              <a:gd name="connsiteX4" fmla="*/ 6896100 w 10287001"/>
              <a:gd name="connsiteY4" fmla="*/ 6858000 h 6858000"/>
              <a:gd name="connsiteX5" fmla="*/ 0 w 10287001"/>
              <a:gd name="connsiteY5" fmla="*/ 6858000 h 6858000"/>
              <a:gd name="connsiteX6" fmla="*/ 6858000 w 10287001"/>
              <a:gd name="connsiteY6" fmla="*/ 0 h 6858000"/>
              <a:gd name="connsiteX0" fmla="*/ 6858000 w 10287001"/>
              <a:gd name="connsiteY0" fmla="*/ 0 h 6870700"/>
              <a:gd name="connsiteX1" fmla="*/ 10287001 w 10287001"/>
              <a:gd name="connsiteY1" fmla="*/ 0 h 6870700"/>
              <a:gd name="connsiteX2" fmla="*/ 10287001 w 10287001"/>
              <a:gd name="connsiteY2" fmla="*/ 3467099 h 6870700"/>
              <a:gd name="connsiteX3" fmla="*/ 10274300 w 10287001"/>
              <a:gd name="connsiteY3" fmla="*/ 6870700 h 6870700"/>
              <a:gd name="connsiteX4" fmla="*/ 6896100 w 10287001"/>
              <a:gd name="connsiteY4" fmla="*/ 6858000 h 6870700"/>
              <a:gd name="connsiteX5" fmla="*/ 0 w 10287001"/>
              <a:gd name="connsiteY5" fmla="*/ 6858000 h 6870700"/>
              <a:gd name="connsiteX6" fmla="*/ 6858000 w 10287001"/>
              <a:gd name="connsiteY6" fmla="*/ 0 h 6870700"/>
              <a:gd name="connsiteX0" fmla="*/ 6858000 w 10300263"/>
              <a:gd name="connsiteY0" fmla="*/ 0 h 6870700"/>
              <a:gd name="connsiteX1" fmla="*/ 10287001 w 10300263"/>
              <a:gd name="connsiteY1" fmla="*/ 0 h 6870700"/>
              <a:gd name="connsiteX2" fmla="*/ 10287001 w 10300263"/>
              <a:gd name="connsiteY2" fmla="*/ 3467099 h 6870700"/>
              <a:gd name="connsiteX3" fmla="*/ 10299700 w 10300263"/>
              <a:gd name="connsiteY3" fmla="*/ 6870700 h 6870700"/>
              <a:gd name="connsiteX4" fmla="*/ 6896100 w 10300263"/>
              <a:gd name="connsiteY4" fmla="*/ 6858000 h 6870700"/>
              <a:gd name="connsiteX5" fmla="*/ 0 w 10300263"/>
              <a:gd name="connsiteY5" fmla="*/ 6858000 h 6870700"/>
              <a:gd name="connsiteX6" fmla="*/ 6858000 w 10300263"/>
              <a:gd name="connsiteY6" fmla="*/ 0 h 687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00263" h="6870700">
                <a:moveTo>
                  <a:pt x="6858000" y="0"/>
                </a:moveTo>
                <a:lnTo>
                  <a:pt x="10287001" y="0"/>
                </a:lnTo>
                <a:lnTo>
                  <a:pt x="10287001" y="3467099"/>
                </a:lnTo>
                <a:cubicBezTo>
                  <a:pt x="10282767" y="4601633"/>
                  <a:pt x="10303934" y="5736166"/>
                  <a:pt x="10299700" y="6870700"/>
                </a:cubicBezTo>
                <a:lnTo>
                  <a:pt x="6896100" y="6858000"/>
                </a:lnTo>
                <a:lnTo>
                  <a:pt x="0" y="6858000"/>
                </a:lnTo>
                <a:lnTo>
                  <a:pt x="6858000" y="0"/>
                </a:lnTo>
                <a:close/>
              </a:path>
            </a:pathLst>
          </a:custGeom>
          <a:pattFill prst="dkUpDiag">
            <a:fgClr>
              <a:schemeClr val="bg1">
                <a:lumMod val="85000"/>
              </a:schemeClr>
            </a:fgClr>
            <a:bgClr>
              <a:schemeClr val="bg1"/>
            </a:bgClr>
          </a:pattFill>
        </p:spPr>
        <p:txBody>
          <a:bodyPr vert="horz" wrap="square" lIns="0" tIns="0" rIns="0" bIns="0" rtlCol="0">
            <a:noAutofit/>
          </a:bodyPr>
          <a:lstStyle>
            <a:lvl1pPr>
              <a:defRPr lang="en-GB"/>
            </a:lvl1pPr>
          </a:lstStyle>
          <a:p>
            <a:pPr lvl="0"/>
            <a:r>
              <a:rPr lang="en-US"/>
              <a:t>Click icon to add picture</a:t>
            </a:r>
            <a:endParaRPr lang="en-GB" dirty="0"/>
          </a:p>
        </p:txBody>
      </p:sp>
      <p:sp>
        <p:nvSpPr>
          <p:cNvPr id="3" name="Classification">
            <a:extLst>
              <a:ext uri="{FF2B5EF4-FFF2-40B4-BE49-F238E27FC236}">
                <a16:creationId xmlns:a16="http://schemas.microsoft.com/office/drawing/2014/main" id="{268034F8-D9C2-8C58-D3F0-75FD7B94D914}"/>
              </a:ext>
              <a:ext uri="{C183D7F6-B498-43B3-948B-1728B52AA6E4}">
                <adec:decorative xmlns:adec="http://schemas.microsoft.com/office/drawing/2017/decorative" val="1"/>
              </a:ext>
            </a:extLst>
          </p:cNvPr>
          <p:cNvSpPr txBox="1">
            <a:spLocks/>
          </p:cNvSpPr>
          <p:nvPr/>
        </p:nvSpPr>
        <p:spPr>
          <a:xfrm>
            <a:off x="440938" y="6251108"/>
            <a:ext cx="154026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spTree>
    <p:extLst>
      <p:ext uri="{BB962C8B-B14F-4D97-AF65-F5344CB8AC3E}">
        <p14:creationId xmlns:p14="http://schemas.microsoft.com/office/powerpoint/2010/main" val="728242330"/>
      </p:ext>
    </p:extLst>
  </p:cSld>
  <p:clrMapOvr>
    <a:masterClrMapping/>
  </p:clrMapOvr>
  <p:hf hdr="0" ft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cSld name="Cover2">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6797676" cy="715669"/>
          </a:xfrm>
        </p:spPr>
        <p:txBody>
          <a:bodyPr vert="horz" wrap="square" lIns="0" tIns="0" rIns="0" bIns="0" rtlCol="0" anchor="t">
            <a:noAutofit/>
          </a:bodyPr>
          <a:lstStyle>
            <a:lvl1pPr>
              <a:defRPr lang="en-GB" sz="4800" b="0" cap="all" baseline="0" dirty="0">
                <a:solidFill>
                  <a:schemeClr val="bg1"/>
                </a:solidFill>
                <a:latin typeface="+mj-lt"/>
              </a:defRPr>
            </a:lvl1pPr>
          </a:lstStyle>
          <a:p>
            <a:pPr lvl="0"/>
            <a:r>
              <a:rPr lang="en-US" dirty="0"/>
              <a:t>CLICK TO EDIT MASTER TITLE STYLE</a:t>
            </a:r>
            <a:endParaRPr lang="en-GB" dirty="0"/>
          </a:p>
        </p:txBody>
      </p:sp>
      <p:sp>
        <p:nvSpPr>
          <p:cNvPr id="4" name="Subtitle">
            <a:extLst>
              <a:ext uri="{FF2B5EF4-FFF2-40B4-BE49-F238E27FC236}">
                <a16:creationId xmlns:a16="http://schemas.microsoft.com/office/drawing/2014/main" id="{3C4CEC0F-4F4E-C628-E777-B49D1A8239A9}"/>
              </a:ext>
            </a:extLst>
          </p:cNvPr>
          <p:cNvSpPr>
            <a:spLocks noGrp="1"/>
          </p:cNvSpPr>
          <p:nvPr>
            <p:ph type="body" sz="quarter" idx="11" hasCustomPrompt="1"/>
          </p:nvPr>
        </p:nvSpPr>
        <p:spPr>
          <a:xfrm>
            <a:off x="431800" y="3494989"/>
            <a:ext cx="6096000"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5" name="Parallelogram">
            <a:extLst>
              <a:ext uri="{FF2B5EF4-FFF2-40B4-BE49-F238E27FC236}">
                <a16:creationId xmlns:a16="http://schemas.microsoft.com/office/drawing/2014/main" id="{FC6D638B-3FB9-6E86-FCF3-E91BAFA35721}"/>
              </a:ext>
              <a:ext uri="{C183D7F6-B498-43B3-948B-1728B52AA6E4}">
                <adec:decorative xmlns:adec="http://schemas.microsoft.com/office/drawing/2017/decorative" val="1"/>
              </a:ext>
            </a:extLst>
          </p:cNvPr>
          <p:cNvSpPr/>
          <p:nvPr userDrawn="1"/>
        </p:nvSpPr>
        <p:spPr>
          <a:xfrm rot="8100000">
            <a:off x="4274993" y="2748846"/>
            <a:ext cx="10227496" cy="3345332"/>
          </a:xfrm>
          <a:custGeom>
            <a:avLst/>
            <a:gdLst>
              <a:gd name="connsiteX0" fmla="*/ 0 w 10227496"/>
              <a:gd name="connsiteY0" fmla="*/ 2822007 h 3345332"/>
              <a:gd name="connsiteX1" fmla="*/ 2822008 w 10227496"/>
              <a:gd name="connsiteY1" fmla="*/ 0 h 3345332"/>
              <a:gd name="connsiteX2" fmla="*/ 6882164 w 10227496"/>
              <a:gd name="connsiteY2" fmla="*/ 0 h 3345332"/>
              <a:gd name="connsiteX3" fmla="*/ 10227496 w 10227496"/>
              <a:gd name="connsiteY3" fmla="*/ 3345332 h 3345332"/>
              <a:gd name="connsiteX4" fmla="*/ 523325 w 10227496"/>
              <a:gd name="connsiteY4" fmla="*/ 3345332 h 3345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7496" h="3345332">
                <a:moveTo>
                  <a:pt x="0" y="2822007"/>
                </a:moveTo>
                <a:lnTo>
                  <a:pt x="2822008" y="0"/>
                </a:lnTo>
                <a:lnTo>
                  <a:pt x="6882164" y="0"/>
                </a:lnTo>
                <a:lnTo>
                  <a:pt x="10227496" y="3345332"/>
                </a:lnTo>
                <a:lnTo>
                  <a:pt x="523325" y="3345332"/>
                </a:lnTo>
                <a:close/>
              </a:path>
            </a:pathLst>
          </a:custGeom>
          <a:solidFill>
            <a:srgbClr val="000000">
              <a:alpha val="45098"/>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110000"/>
              </a:lnSpc>
            </a:pPr>
            <a:endParaRPr lang="en-GB" sz="1400" dirty="0" err="1">
              <a:solidFill>
                <a:schemeClr val="tx1"/>
              </a:solidFill>
            </a:endParaRPr>
          </a:p>
        </p:txBody>
      </p:sp>
      <p:sp>
        <p:nvSpPr>
          <p:cNvPr id="3" name="Classification">
            <a:extLst>
              <a:ext uri="{FF2B5EF4-FFF2-40B4-BE49-F238E27FC236}">
                <a16:creationId xmlns:a16="http://schemas.microsoft.com/office/drawing/2014/main" id="{6B269EC5-8F47-12C3-1099-D5DEFDEAED46}"/>
              </a:ext>
              <a:ext uri="{C183D7F6-B498-43B3-948B-1728B52AA6E4}">
                <adec:decorative xmlns:adec="http://schemas.microsoft.com/office/drawing/2017/decorative" val="1"/>
              </a:ext>
            </a:extLst>
          </p:cNvPr>
          <p:cNvSpPr txBox="1">
            <a:spLocks/>
          </p:cNvSpPr>
          <p:nvPr/>
        </p:nvSpPr>
        <p:spPr>
          <a:xfrm>
            <a:off x="440938" y="6497329"/>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7" name="Ipsos Logo">
            <a:extLst>
              <a:ext uri="{FF2B5EF4-FFF2-40B4-BE49-F238E27FC236}">
                <a16:creationId xmlns:a16="http://schemas.microsoft.com/office/drawing/2014/main" id="{7A2B175B-B946-04A7-B88B-99D86629758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710082815"/>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p:cSld name="Divider 1">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28623" y="1350000"/>
            <a:ext cx="5536747" cy="715669"/>
          </a:xfrm>
        </p:spPr>
        <p:txBody>
          <a:bodyPr/>
          <a:lstStyle>
            <a:lvl1pPr>
              <a:defRPr sz="4800">
                <a:solidFill>
                  <a:schemeClr val="bg1"/>
                </a:solidFill>
                <a:latin typeface="+mj-lt"/>
              </a:defRPr>
            </a:lvl1pPr>
          </a:lstStyle>
          <a:p>
            <a:r>
              <a:rPr lang="en-US" dirty="0"/>
              <a:t>CLICK TO EDIT MASTER TITLE STYLE</a:t>
            </a:r>
            <a:endParaRPr lang="en-GB" dirty="0"/>
          </a:p>
        </p:txBody>
      </p:sp>
      <p:sp>
        <p:nvSpPr>
          <p:cNvPr id="6" name="Subtitle">
            <a:extLst>
              <a:ext uri="{FF2B5EF4-FFF2-40B4-BE49-F238E27FC236}">
                <a16:creationId xmlns:a16="http://schemas.microsoft.com/office/drawing/2014/main" id="{A1A0E186-5FCC-AF1B-9AB2-F4AB588ABD30}"/>
              </a:ext>
            </a:extLst>
          </p:cNvPr>
          <p:cNvSpPr>
            <a:spLocks noGrp="1"/>
          </p:cNvSpPr>
          <p:nvPr>
            <p:ph type="body" sz="quarter" idx="12" hasCustomPrompt="1"/>
          </p:nvPr>
        </p:nvSpPr>
        <p:spPr>
          <a:xfrm>
            <a:off x="431800" y="3494989"/>
            <a:ext cx="3551238"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9" name="Picture Placeholder">
            <a:extLst>
              <a:ext uri="{FF2B5EF4-FFF2-40B4-BE49-F238E27FC236}">
                <a16:creationId xmlns:a16="http://schemas.microsoft.com/office/drawing/2014/main" id="{8ED5220B-285D-EC14-D33F-B34A17FD9E27}"/>
              </a:ext>
              <a:ext uri="{C183D7F6-B498-43B3-948B-1728B52AA6E4}">
                <adec:decorative xmlns:adec="http://schemas.microsoft.com/office/drawing/2017/decorative" val="1"/>
              </a:ext>
            </a:extLst>
          </p:cNvPr>
          <p:cNvSpPr>
            <a:spLocks noGrp="1"/>
          </p:cNvSpPr>
          <p:nvPr>
            <p:ph type="pic" sz="quarter" idx="11"/>
          </p:nvPr>
        </p:nvSpPr>
        <p:spPr>
          <a:xfrm>
            <a:off x="1918724" y="0"/>
            <a:ext cx="10273277" cy="6858000"/>
          </a:xfrm>
          <a:custGeom>
            <a:avLst/>
            <a:gdLst>
              <a:gd name="connsiteX0" fmla="*/ 6858000 w 10273277"/>
              <a:gd name="connsiteY0" fmla="*/ 0 h 6858000"/>
              <a:gd name="connsiteX1" fmla="*/ 10273277 w 10273277"/>
              <a:gd name="connsiteY1" fmla="*/ 0 h 6858000"/>
              <a:gd name="connsiteX2" fmla="*/ 10273277 w 10273277"/>
              <a:gd name="connsiteY2" fmla="*/ 6858000 h 6858000"/>
              <a:gd name="connsiteX3" fmla="*/ 10273276 w 10273277"/>
              <a:gd name="connsiteY3" fmla="*/ 6858000 h 6858000"/>
              <a:gd name="connsiteX4" fmla="*/ 10273276 w 10273277"/>
              <a:gd name="connsiteY4" fmla="*/ 3947601 h 6858000"/>
              <a:gd name="connsiteX5" fmla="*/ 7362877 w 10273277"/>
              <a:gd name="connsiteY5" fmla="*/ 6858000 h 6858000"/>
              <a:gd name="connsiteX6" fmla="*/ 0 w 10273277"/>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273277" h="6858000">
                <a:moveTo>
                  <a:pt x="6858000" y="0"/>
                </a:moveTo>
                <a:lnTo>
                  <a:pt x="10273277" y="0"/>
                </a:lnTo>
                <a:lnTo>
                  <a:pt x="10273277" y="6858000"/>
                </a:lnTo>
                <a:lnTo>
                  <a:pt x="10273276" y="6858000"/>
                </a:lnTo>
                <a:lnTo>
                  <a:pt x="10273276" y="3947601"/>
                </a:lnTo>
                <a:lnTo>
                  <a:pt x="7362877" y="6858000"/>
                </a:lnTo>
                <a:lnTo>
                  <a:pt x="0" y="6858000"/>
                </a:lnTo>
                <a:close/>
              </a:path>
            </a:pathLst>
          </a:custGeom>
          <a:pattFill prst="dkVert">
            <a:fgClr>
              <a:schemeClr val="bg1">
                <a:lumMod val="85000"/>
              </a:schemeClr>
            </a:fgClr>
            <a:bgClr>
              <a:schemeClr val="bg1"/>
            </a:bgClr>
          </a:pattFill>
        </p:spPr>
        <p:txBody>
          <a:bodyPr vert="horz" wrap="square" lIns="0" tIns="0" rIns="0" bIns="0" rtlCol="0">
            <a:noAutofit/>
          </a:bodyPr>
          <a:lstStyle>
            <a:lvl1pPr>
              <a:defRPr lang="en-GB"/>
            </a:lvl1pPr>
          </a:lstStyle>
          <a:p>
            <a:pPr lvl="0"/>
            <a:r>
              <a:rPr lang="en-US"/>
              <a:t>Click icon to add picture</a:t>
            </a:r>
            <a:endParaRPr lang="en-GB"/>
          </a:p>
        </p:txBody>
      </p:sp>
      <p:sp>
        <p:nvSpPr>
          <p:cNvPr id="5" name="Classification">
            <a:extLst>
              <a:ext uri="{FF2B5EF4-FFF2-40B4-BE49-F238E27FC236}">
                <a16:creationId xmlns:a16="http://schemas.microsoft.com/office/drawing/2014/main" id="{A2DBDE31-A0D1-C0E0-CFCE-D83929DAC7B6}"/>
              </a:ext>
              <a:ext uri="{C183D7F6-B498-43B3-948B-1728B52AA6E4}">
                <adec:decorative xmlns:adec="http://schemas.microsoft.com/office/drawing/2017/decorative" val="1"/>
              </a:ext>
            </a:extLst>
          </p:cNvPr>
          <p:cNvSpPr txBox="1">
            <a:spLocks/>
          </p:cNvSpPr>
          <p:nvPr/>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3" name="Ipsos Logo">
            <a:extLst>
              <a:ext uri="{FF2B5EF4-FFF2-40B4-BE49-F238E27FC236}">
                <a16:creationId xmlns:a16="http://schemas.microsoft.com/office/drawing/2014/main" id="{C738F64B-9716-3D49-6390-B27B601A90A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828641568"/>
      </p:ext>
    </p:extLst>
  </p:cSld>
  <p:clrMapOvr>
    <a:masterClrMapping/>
  </p:clrMapOvr>
  <p:hf hdr="0" ftr="0" dt="0"/>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p:cSld name="Divider 3">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024DFEA-2014-1751-E480-8A66CDCDA552}"/>
              </a:ext>
            </a:extLst>
          </p:cNvPr>
          <p:cNvSpPr>
            <a:spLocks noGrp="1"/>
          </p:cNvSpPr>
          <p:nvPr>
            <p:ph type="title"/>
          </p:nvPr>
        </p:nvSpPr>
        <p:spPr>
          <a:xfrm>
            <a:off x="432000" y="1350000"/>
            <a:ext cx="6095800" cy="1610016"/>
          </a:xfrm>
        </p:spPr>
        <p:txBody>
          <a:bodyPr/>
          <a:lstStyle>
            <a:lvl1pPr>
              <a:defRPr sz="4800" cap="all" baseline="0">
                <a:solidFill>
                  <a:schemeClr val="bg1"/>
                </a:solidFill>
                <a:latin typeface="+mj-lt"/>
              </a:defRPr>
            </a:lvl1pPr>
          </a:lstStyle>
          <a:p>
            <a:r>
              <a:rPr lang="en-US" dirty="0"/>
              <a:t>Click to edit Master title style</a:t>
            </a:r>
            <a:endParaRPr lang="en-GB" dirty="0"/>
          </a:p>
        </p:txBody>
      </p:sp>
      <p:sp>
        <p:nvSpPr>
          <p:cNvPr id="17" name="Subtitle">
            <a:extLst>
              <a:ext uri="{FF2B5EF4-FFF2-40B4-BE49-F238E27FC236}">
                <a16:creationId xmlns:a16="http://schemas.microsoft.com/office/drawing/2014/main" id="{1C3EC48E-82FF-AD78-A375-4569D055911C}"/>
              </a:ext>
            </a:extLst>
          </p:cNvPr>
          <p:cNvSpPr>
            <a:spLocks noGrp="1"/>
          </p:cNvSpPr>
          <p:nvPr>
            <p:ph type="body" sz="quarter" idx="11" hasCustomPrompt="1"/>
          </p:nvPr>
        </p:nvSpPr>
        <p:spPr>
          <a:xfrm>
            <a:off x="431800" y="3494989"/>
            <a:ext cx="6096000"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11" name="Chapter Number">
            <a:extLst>
              <a:ext uri="{FF2B5EF4-FFF2-40B4-BE49-F238E27FC236}">
                <a16:creationId xmlns:a16="http://schemas.microsoft.com/office/drawing/2014/main" id="{7066FE41-55CD-1D44-7ED7-B1E742AF1832}"/>
              </a:ext>
              <a:ext uri="{C183D7F6-B498-43B3-948B-1728B52AA6E4}">
                <adec:decorative xmlns:adec="http://schemas.microsoft.com/office/drawing/2017/decorative" val="1"/>
              </a:ext>
            </a:extLst>
          </p:cNvPr>
          <p:cNvSpPr>
            <a:spLocks noGrp="1"/>
          </p:cNvSpPr>
          <p:nvPr>
            <p:ph type="body" sz="quarter" idx="10" hasCustomPrompt="1"/>
          </p:nvPr>
        </p:nvSpPr>
        <p:spPr>
          <a:xfrm>
            <a:off x="9148762" y="1032463"/>
            <a:ext cx="2600325" cy="1820863"/>
          </a:xfrm>
          <a:prstGeom prst="rect">
            <a:avLst/>
          </a:prstGeom>
        </p:spPr>
        <p:txBody>
          <a:bodyPr/>
          <a:lstStyle>
            <a:lvl1pPr algn="ctr">
              <a:lnSpc>
                <a:spcPct val="100000"/>
              </a:lnSpc>
              <a:spcBef>
                <a:spcPts val="0"/>
              </a:spcBef>
              <a:spcAft>
                <a:spcPts val="0"/>
              </a:spcAft>
              <a:defRPr sz="11700" b="1">
                <a:solidFill>
                  <a:schemeClr val="bg1"/>
                </a:solidFill>
              </a:defRPr>
            </a:lvl1pPr>
          </a:lstStyle>
          <a:p>
            <a:pPr lvl="0"/>
            <a:r>
              <a:rPr lang="en-US" dirty="0"/>
              <a:t>##</a:t>
            </a:r>
          </a:p>
        </p:txBody>
      </p:sp>
      <p:sp>
        <p:nvSpPr>
          <p:cNvPr id="3" name="Triangle">
            <a:extLst>
              <a:ext uri="{FF2B5EF4-FFF2-40B4-BE49-F238E27FC236}">
                <a16:creationId xmlns:a16="http://schemas.microsoft.com/office/drawing/2014/main" id="{A47BBA45-30B2-1AE1-4D29-166B974CDEE5}"/>
              </a:ext>
              <a:ext uri="{C183D7F6-B498-43B3-948B-1728B52AA6E4}">
                <adec:decorative xmlns:adec="http://schemas.microsoft.com/office/drawing/2017/decorative" val="1"/>
              </a:ext>
            </a:extLst>
          </p:cNvPr>
          <p:cNvSpPr/>
          <p:nvPr/>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6" name="Classification">
            <a:extLst>
              <a:ext uri="{FF2B5EF4-FFF2-40B4-BE49-F238E27FC236}">
                <a16:creationId xmlns:a16="http://schemas.microsoft.com/office/drawing/2014/main" id="{FDD80340-4635-16C0-216B-A823C681F101}"/>
              </a:ext>
              <a:ext uri="{C183D7F6-B498-43B3-948B-1728B52AA6E4}">
                <adec:decorative xmlns:adec="http://schemas.microsoft.com/office/drawing/2017/decorative" val="1"/>
              </a:ext>
            </a:extLst>
          </p:cNvPr>
          <p:cNvSpPr txBox="1">
            <a:spLocks/>
          </p:cNvSpPr>
          <p:nvPr userDrawn="1"/>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14" name="Slide Number">
            <a:extLst>
              <a:ext uri="{FF2B5EF4-FFF2-40B4-BE49-F238E27FC236}">
                <a16:creationId xmlns:a16="http://schemas.microsoft.com/office/drawing/2014/main" id="{72396438-1F17-18D4-E6ED-2C81438578DE}"/>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pic>
        <p:nvPicPr>
          <p:cNvPr id="5" name="Ipsos Logo">
            <a:extLst>
              <a:ext uri="{FF2B5EF4-FFF2-40B4-BE49-F238E27FC236}">
                <a16:creationId xmlns:a16="http://schemas.microsoft.com/office/drawing/2014/main" id="{0B670EF9-49DC-A59C-6B97-BFCFA58E2722}"/>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08059444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p:cSld name="Divider 4">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6797676" cy="715669"/>
          </a:xfrm>
        </p:spPr>
        <p:txBody>
          <a:bodyPr vert="horz" wrap="square" lIns="0" tIns="0" rIns="0" bIns="0" rtlCol="0" anchor="t">
            <a:noAutofit/>
          </a:bodyPr>
          <a:lstStyle>
            <a:lvl1pPr>
              <a:defRPr lang="en-GB" sz="4800" b="0" cap="all" baseline="0" dirty="0">
                <a:solidFill>
                  <a:schemeClr val="bg1"/>
                </a:solidFill>
                <a:latin typeface="+mj-lt"/>
              </a:defRPr>
            </a:lvl1pPr>
          </a:lstStyle>
          <a:p>
            <a:pPr lvl="0"/>
            <a:r>
              <a:rPr lang="en-US" dirty="0"/>
              <a:t>CLICK TO EDIT MASTER TITLE STYLE</a:t>
            </a:r>
            <a:endParaRPr lang="en-GB" dirty="0"/>
          </a:p>
        </p:txBody>
      </p:sp>
      <p:sp>
        <p:nvSpPr>
          <p:cNvPr id="8" name="Subtitle">
            <a:extLst>
              <a:ext uri="{FF2B5EF4-FFF2-40B4-BE49-F238E27FC236}">
                <a16:creationId xmlns:a16="http://schemas.microsoft.com/office/drawing/2014/main" id="{29E5EE94-2CAC-A691-BCF2-845687798E3E}"/>
              </a:ext>
            </a:extLst>
          </p:cNvPr>
          <p:cNvSpPr>
            <a:spLocks noGrp="1"/>
          </p:cNvSpPr>
          <p:nvPr>
            <p:ph type="body" sz="quarter" idx="11" hasCustomPrompt="1"/>
          </p:nvPr>
        </p:nvSpPr>
        <p:spPr>
          <a:xfrm>
            <a:off x="432000" y="3494989"/>
            <a:ext cx="6096000"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10" name="Picture Placeholder">
            <a:extLst>
              <a:ext uri="{FF2B5EF4-FFF2-40B4-BE49-F238E27FC236}">
                <a16:creationId xmlns:a16="http://schemas.microsoft.com/office/drawing/2014/main" id="{92B650A8-9C21-DC86-F471-38B40FC6D582}"/>
              </a:ext>
              <a:ext uri="{C183D7F6-B498-43B3-948B-1728B52AA6E4}">
                <adec:decorative xmlns:adec="http://schemas.microsoft.com/office/drawing/2017/decorative" val="1"/>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975100 h 6858000"/>
              <a:gd name="connsiteX3" fmla="*/ 93091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975100"/>
                </a:lnTo>
                <a:lnTo>
                  <a:pt x="93091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GB" dirty="0"/>
              <a:t>Click icon to insert image</a:t>
            </a:r>
          </a:p>
        </p:txBody>
      </p:sp>
      <p:sp>
        <p:nvSpPr>
          <p:cNvPr id="4" name="Classification">
            <a:extLst>
              <a:ext uri="{FF2B5EF4-FFF2-40B4-BE49-F238E27FC236}">
                <a16:creationId xmlns:a16="http://schemas.microsoft.com/office/drawing/2014/main" id="{F24B9245-8C3F-D9F1-7FC8-4D3768017B0D}"/>
              </a:ext>
              <a:ext uri="{C183D7F6-B498-43B3-948B-1728B52AA6E4}">
                <adec:decorative xmlns:adec="http://schemas.microsoft.com/office/drawing/2017/decorative" val="1"/>
              </a:ext>
            </a:extLst>
          </p:cNvPr>
          <p:cNvSpPr txBox="1">
            <a:spLocks/>
          </p:cNvSpPr>
          <p:nvPr userDrawn="1"/>
        </p:nvSpPr>
        <p:spPr>
          <a:xfrm>
            <a:off x="440938" y="6374219"/>
            <a:ext cx="2600712" cy="24622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6" name="Slide Number">
            <a:extLst>
              <a:ext uri="{FF2B5EF4-FFF2-40B4-BE49-F238E27FC236}">
                <a16:creationId xmlns:a16="http://schemas.microsoft.com/office/drawing/2014/main" id="{202AE276-86A8-A521-58F1-3F84240A5B51}"/>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lumMod val="65000"/>
                  </a:schemeClr>
                </a:solidFill>
              </a:rPr>
              <a:pPr algn="ctr" rtl="0">
                <a:lnSpc>
                  <a:spcPct val="110000"/>
                </a:lnSpc>
                <a:spcBef>
                  <a:spcPts val="400"/>
                </a:spcBef>
                <a:spcAft>
                  <a:spcPts val="400"/>
                </a:spcAft>
              </a:pPr>
              <a:t>‹#›</a:t>
            </a:fld>
            <a:endParaRPr lang="en-GB" sz="900" dirty="0">
              <a:solidFill>
                <a:schemeClr val="bg1">
                  <a:lumMod val="65000"/>
                </a:schemeClr>
              </a:solidFill>
            </a:endParaRPr>
          </a:p>
        </p:txBody>
      </p:sp>
      <p:pic>
        <p:nvPicPr>
          <p:cNvPr id="12" name="Ipsos Logo">
            <a:extLst>
              <a:ext uri="{FF2B5EF4-FFF2-40B4-BE49-F238E27FC236}">
                <a16:creationId xmlns:a16="http://schemas.microsoft.com/office/drawing/2014/main" id="{BEC051CE-FCDB-2EBC-A53E-B4922F048E1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171744002"/>
      </p:ext>
    </p:extLst>
  </p:cSld>
  <p:clrMapOvr>
    <a:masterClrMapping/>
  </p:clrMapOvr>
  <p:hf hdr="0" ftr="0" dt="0"/>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3011884-C2D5-14CD-9848-37C5CB013EB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3259822643"/>
      </p:ext>
    </p:extLst>
  </p:cSld>
  <p:clrMapOvr>
    <a:masterClrMapping/>
  </p:clrMapOvr>
  <p:extLst>
    <p:ext uri="{DCECCB84-F9BA-43D5-87BE-67443E8EF086}">
      <p15:sldGuideLst xmlns:p15="http://schemas.microsoft.com/office/powerpoint/2012/main"/>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p:cSld name="Double column layou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p:txBody>
          <a:bodyPr/>
          <a:lstStyle>
            <a:lvl1pPr>
              <a:defRPr/>
            </a:lvl1pPr>
          </a:lstStyle>
          <a:p>
            <a:r>
              <a:rPr lang="en-US" dirty="0"/>
              <a:t>Double column layout</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a:prstGeom prst="rect">
            <a:avLst/>
          </a:prstGeom>
        </p:spPr>
        <p:txBody>
          <a:bodyPr numCol="2" spcCol="288000">
            <a:noAutofit/>
          </a:bodyPr>
          <a:lstStyle>
            <a:lvl1pPr>
              <a:lnSpc>
                <a:spcPct val="115000"/>
              </a:lnSpc>
              <a:spcBef>
                <a:spcPts val="400"/>
              </a:spcBef>
              <a:defRPr sz="1200">
                <a:solidFill>
                  <a:schemeClr val="tx1"/>
                </a:solidFill>
              </a:defRPr>
            </a:lvl1pPr>
            <a:lvl2pPr marL="180975" indent="-180975">
              <a:lnSpc>
                <a:spcPct val="115000"/>
              </a:lnSpc>
              <a:spcBef>
                <a:spcPts val="400"/>
              </a:spcBef>
              <a:buSzPct val="100000"/>
              <a:defRPr lang="en-GB" sz="1200" kern="1200" dirty="0">
                <a:solidFill>
                  <a:schemeClr val="tx1"/>
                </a:solidFill>
                <a:latin typeface="+mn-lt"/>
                <a:ea typeface="+mn-ea"/>
                <a:cs typeface="+mn-cs"/>
              </a:defRPr>
            </a:lvl2pPr>
            <a:lvl3pPr>
              <a:lnSpc>
                <a:spcPct val="115000"/>
              </a:lnSpc>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115568704"/>
      </p:ext>
    </p:extLst>
  </p:cSld>
  <p:clrMapOvr>
    <a:masterClrMapping/>
  </p:clrMapOvr>
  <p:extLst>
    <p:ext uri="{DCECCB84-F9BA-43D5-87BE-67443E8EF086}">
      <p15:sldGuideLst xmlns:p15="http://schemas.microsoft.com/office/powerpoint/2012/main"/>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4-column layou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p:txBody>
          <a:bodyPr/>
          <a:lstStyle>
            <a:lvl1pPr>
              <a:defRPr/>
            </a:lvl1pPr>
          </a:lstStyle>
          <a:p>
            <a:r>
              <a:rPr lang="en-US" dirty="0"/>
              <a:t>Four column layout</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a:prstGeom prst="rect">
            <a:avLst/>
          </a:prstGeom>
        </p:spPr>
        <p:txBody>
          <a:bodyPr numCol="4" spcCol="288000">
            <a:noAutofit/>
          </a:bodyPr>
          <a:lstStyle>
            <a:lvl1pPr>
              <a:spcBef>
                <a:spcPts val="400"/>
              </a:spcBef>
              <a:defRPr sz="1200">
                <a:solidFill>
                  <a:schemeClr val="tx1"/>
                </a:solidFill>
              </a:defRPr>
            </a:lvl1pPr>
            <a:lvl2pPr marL="180975" indent="-180975">
              <a:spcBef>
                <a:spcPts val="400"/>
              </a:spcBef>
              <a:buSzPct val="100000"/>
              <a:buFont typeface="Arial" panose="020B0604020202020204" pitchFamily="34" charset="0"/>
              <a:buChar char="•"/>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703208579"/>
      </p:ext>
    </p:extLst>
  </p:cSld>
  <p:clrMapOvr>
    <a:masterClrMapping/>
  </p:clrMapOvr>
  <p:extLst>
    <p:ext uri="{DCECCB84-F9BA-43D5-87BE-67443E8EF086}">
      <p15:sldGuideLst xmlns:p15="http://schemas.microsoft.com/office/powerpoint/2012/main"/>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3-column image righ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a:xfrm>
            <a:off x="450000" y="701874"/>
            <a:ext cx="8398725" cy="715669"/>
          </a:xfrm>
        </p:spPr>
        <p:txBody>
          <a:bodyPr/>
          <a:lstStyle>
            <a:lvl1pPr>
              <a:defRPr/>
            </a:lvl1pPr>
          </a:lstStyle>
          <a:p>
            <a:r>
              <a:rPr lang="en-US" dirty="0"/>
              <a:t>3 column textbox</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8398725" cy="4140200"/>
          </a:xfrm>
          <a:prstGeom prst="rect">
            <a:avLst/>
          </a:prstGeom>
        </p:spPr>
        <p:txBody>
          <a:bodyPr numCol="3"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4" name="Picture Placeholder">
            <a:extLst>
              <a:ext uri="{FF2B5EF4-FFF2-40B4-BE49-F238E27FC236}">
                <a16:creationId xmlns:a16="http://schemas.microsoft.com/office/drawing/2014/main" id="{556ABC33-C372-AF5C-2E2E-D41F4EF2DF98}"/>
              </a:ext>
              <a:ext uri="{C183D7F6-B498-43B3-948B-1728B52AA6E4}">
                <adec:decorative xmlns:adec="http://schemas.microsoft.com/office/drawing/2017/decorative" val="1"/>
              </a:ext>
            </a:extLst>
          </p:cNvPr>
          <p:cNvSpPr>
            <a:spLocks noGrp="1"/>
          </p:cNvSpPr>
          <p:nvPr>
            <p:ph type="pic" sz="quarter" idx="10"/>
          </p:nvPr>
        </p:nvSpPr>
        <p:spPr>
          <a:xfrm>
            <a:off x="9160365" y="0"/>
            <a:ext cx="2591650" cy="5948363"/>
          </a:xfrm>
          <a:custGeom>
            <a:avLst/>
            <a:gdLst>
              <a:gd name="connsiteX0" fmla="*/ 0 w 2591650"/>
              <a:gd name="connsiteY0" fmla="*/ 0 h 5948363"/>
              <a:gd name="connsiteX1" fmla="*/ 2591650 w 2591650"/>
              <a:gd name="connsiteY1" fmla="*/ 0 h 5948363"/>
              <a:gd name="connsiteX2" fmla="*/ 2591650 w 2591650"/>
              <a:gd name="connsiteY2" fmla="*/ 5583497 h 5948363"/>
              <a:gd name="connsiteX3" fmla="*/ 2226784 w 2591650"/>
              <a:gd name="connsiteY3" fmla="*/ 5948363 h 5948363"/>
              <a:gd name="connsiteX4" fmla="*/ 0 w 25916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1650" h="5948363">
                <a:moveTo>
                  <a:pt x="0" y="0"/>
                </a:moveTo>
                <a:lnTo>
                  <a:pt x="2591650" y="0"/>
                </a:lnTo>
                <a:lnTo>
                  <a:pt x="2591650" y="5583497"/>
                </a:lnTo>
                <a:lnTo>
                  <a:pt x="2226784"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3944981616"/>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Divider 4">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6797676" cy="715669"/>
          </a:xfrm>
        </p:spPr>
        <p:txBody>
          <a:bodyPr vert="horz" wrap="square" lIns="0" tIns="0" rIns="0" bIns="0" rtlCol="0" anchor="t">
            <a:noAutofit/>
          </a:bodyPr>
          <a:lstStyle>
            <a:lvl1pPr>
              <a:defRPr lang="en-GB" sz="4800" b="0" cap="all" baseline="0" dirty="0">
                <a:solidFill>
                  <a:schemeClr val="bg1"/>
                </a:solidFill>
                <a:latin typeface="+mj-lt"/>
              </a:defRPr>
            </a:lvl1pPr>
          </a:lstStyle>
          <a:p>
            <a:pPr lvl="0"/>
            <a:r>
              <a:rPr lang="en-US" dirty="0"/>
              <a:t>CLICK TO EDIT MASTER TITLE STYLE</a:t>
            </a:r>
            <a:endParaRPr lang="en-GB" dirty="0"/>
          </a:p>
        </p:txBody>
      </p:sp>
      <p:sp>
        <p:nvSpPr>
          <p:cNvPr id="8" name="Subtitle">
            <a:extLst>
              <a:ext uri="{FF2B5EF4-FFF2-40B4-BE49-F238E27FC236}">
                <a16:creationId xmlns:a16="http://schemas.microsoft.com/office/drawing/2014/main" id="{29E5EE94-2CAC-A691-BCF2-845687798E3E}"/>
              </a:ext>
            </a:extLst>
          </p:cNvPr>
          <p:cNvSpPr>
            <a:spLocks noGrp="1"/>
          </p:cNvSpPr>
          <p:nvPr>
            <p:ph type="body" sz="quarter" idx="11" hasCustomPrompt="1"/>
          </p:nvPr>
        </p:nvSpPr>
        <p:spPr>
          <a:xfrm>
            <a:off x="432000" y="3494989"/>
            <a:ext cx="6096000"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10" name="Picture Placeholder">
            <a:extLst>
              <a:ext uri="{FF2B5EF4-FFF2-40B4-BE49-F238E27FC236}">
                <a16:creationId xmlns:a16="http://schemas.microsoft.com/office/drawing/2014/main" id="{92B650A8-9C21-DC86-F471-38B40FC6D582}"/>
              </a:ext>
              <a:ext uri="{C183D7F6-B498-43B3-948B-1728B52AA6E4}">
                <adec:decorative xmlns:adec="http://schemas.microsoft.com/office/drawing/2017/decorative" val="1"/>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975100 h 6858000"/>
              <a:gd name="connsiteX3" fmla="*/ 93091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975100"/>
                </a:lnTo>
                <a:lnTo>
                  <a:pt x="93091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GB" dirty="0"/>
              <a:t>Click icon to insert image</a:t>
            </a:r>
          </a:p>
        </p:txBody>
      </p:sp>
      <p:sp>
        <p:nvSpPr>
          <p:cNvPr id="4" name="Classification">
            <a:extLst>
              <a:ext uri="{FF2B5EF4-FFF2-40B4-BE49-F238E27FC236}">
                <a16:creationId xmlns:a16="http://schemas.microsoft.com/office/drawing/2014/main" id="{F24B9245-8C3F-D9F1-7FC8-4D3768017B0D}"/>
              </a:ext>
              <a:ext uri="{C183D7F6-B498-43B3-948B-1728B52AA6E4}">
                <adec:decorative xmlns:adec="http://schemas.microsoft.com/office/drawing/2017/decorative" val="1"/>
              </a:ext>
            </a:extLst>
          </p:cNvPr>
          <p:cNvSpPr txBox="1">
            <a:spLocks/>
          </p:cNvSpPr>
          <p:nvPr userDrawn="1"/>
        </p:nvSpPr>
        <p:spPr>
          <a:xfrm>
            <a:off x="440938" y="6374219"/>
            <a:ext cx="2600712" cy="24622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6" name="Slide Number">
            <a:extLst>
              <a:ext uri="{FF2B5EF4-FFF2-40B4-BE49-F238E27FC236}">
                <a16:creationId xmlns:a16="http://schemas.microsoft.com/office/drawing/2014/main" id="{202AE276-86A8-A521-58F1-3F84240A5B51}"/>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lumMod val="65000"/>
                  </a:schemeClr>
                </a:solidFill>
              </a:rPr>
              <a:pPr algn="ctr" rtl="0">
                <a:lnSpc>
                  <a:spcPct val="110000"/>
                </a:lnSpc>
                <a:spcBef>
                  <a:spcPts val="400"/>
                </a:spcBef>
                <a:spcAft>
                  <a:spcPts val="400"/>
                </a:spcAft>
              </a:pPr>
              <a:t>‹#›</a:t>
            </a:fld>
            <a:endParaRPr lang="en-GB" sz="900" dirty="0">
              <a:solidFill>
                <a:schemeClr val="bg1">
                  <a:lumMod val="65000"/>
                </a:schemeClr>
              </a:solidFill>
            </a:endParaRPr>
          </a:p>
        </p:txBody>
      </p:sp>
      <p:pic>
        <p:nvPicPr>
          <p:cNvPr id="12" name="Ipsos Logo">
            <a:extLst>
              <a:ext uri="{FF2B5EF4-FFF2-40B4-BE49-F238E27FC236}">
                <a16:creationId xmlns:a16="http://schemas.microsoft.com/office/drawing/2014/main" id="{BEC051CE-FCDB-2EBC-A53E-B4922F048E1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948364584"/>
      </p:ext>
    </p:extLst>
  </p:cSld>
  <p:clrMapOvr>
    <a:masterClrMapping/>
  </p:clrMapOvr>
  <p:hf hdr="0" ft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3-column image lef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a:xfrm>
            <a:off x="3370476" y="701874"/>
            <a:ext cx="8398725" cy="715669"/>
          </a:xfrm>
        </p:spPr>
        <p:txBody>
          <a:bodyPr/>
          <a:lstStyle>
            <a:lvl1pPr>
              <a:defRPr/>
            </a:lvl1pPr>
          </a:lstStyle>
          <a:p>
            <a:r>
              <a:rPr lang="en-US" dirty="0"/>
              <a:t>3 column textbox</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3370476" y="1808163"/>
            <a:ext cx="8398725" cy="4140200"/>
          </a:xfrm>
          <a:prstGeom prst="rect">
            <a:avLst/>
          </a:prstGeom>
        </p:spPr>
        <p:txBody>
          <a:bodyPr numCol="3"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2" name="Picture Placeholder">
            <a:extLst>
              <a:ext uri="{FF2B5EF4-FFF2-40B4-BE49-F238E27FC236}">
                <a16:creationId xmlns:a16="http://schemas.microsoft.com/office/drawing/2014/main" id="{F3960A8C-54BB-8626-EFC5-24884A3D9000}"/>
              </a:ext>
              <a:ext uri="{C183D7F6-B498-43B3-948B-1728B52AA6E4}">
                <adec:decorative xmlns:adec="http://schemas.microsoft.com/office/drawing/2017/decorative" val="1"/>
              </a:ext>
            </a:extLst>
          </p:cNvPr>
          <p:cNvSpPr>
            <a:spLocks noGrp="1"/>
          </p:cNvSpPr>
          <p:nvPr>
            <p:ph type="pic" sz="quarter" idx="10"/>
          </p:nvPr>
        </p:nvSpPr>
        <p:spPr>
          <a:xfrm>
            <a:off x="450001" y="0"/>
            <a:ext cx="2591650" cy="5948363"/>
          </a:xfrm>
          <a:custGeom>
            <a:avLst/>
            <a:gdLst>
              <a:gd name="connsiteX0" fmla="*/ 0 w 2591650"/>
              <a:gd name="connsiteY0" fmla="*/ 0 h 5948363"/>
              <a:gd name="connsiteX1" fmla="*/ 2591650 w 2591650"/>
              <a:gd name="connsiteY1" fmla="*/ 0 h 5948363"/>
              <a:gd name="connsiteX2" fmla="*/ 2591650 w 2591650"/>
              <a:gd name="connsiteY2" fmla="*/ 5583497 h 5948363"/>
              <a:gd name="connsiteX3" fmla="*/ 2226784 w 2591650"/>
              <a:gd name="connsiteY3" fmla="*/ 5948363 h 5948363"/>
              <a:gd name="connsiteX4" fmla="*/ 0 w 25916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1650" h="5948363">
                <a:moveTo>
                  <a:pt x="0" y="0"/>
                </a:moveTo>
                <a:lnTo>
                  <a:pt x="2591650" y="0"/>
                </a:lnTo>
                <a:lnTo>
                  <a:pt x="2591650" y="5583497"/>
                </a:lnTo>
                <a:lnTo>
                  <a:pt x="2226784"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2057871714"/>
      </p:ext>
    </p:extLst>
  </p:cSld>
  <p:clrMapOvr>
    <a:masterClrMapping/>
  </p:clrMapOvr>
  <p:extLst>
    <p:ext uri="{DCECCB84-F9BA-43D5-87BE-67443E8EF086}">
      <p15:sldGuideLst xmlns:p15="http://schemas.microsoft.com/office/powerpoint/2012/main"/>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4 images with text">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A87C81DC-5176-4847-8B6F-B68FF50589B8}"/>
              </a:ext>
            </a:extLst>
          </p:cNvPr>
          <p:cNvSpPr>
            <a:spLocks noGrp="1"/>
          </p:cNvSpPr>
          <p:nvPr>
            <p:ph type="title"/>
          </p:nvPr>
        </p:nvSpPr>
        <p:spPr/>
        <p:txBody>
          <a:bodyPr/>
          <a:lstStyle/>
          <a:p>
            <a:r>
              <a:rPr lang="en-US"/>
              <a:t>Click to edit Master title style</a:t>
            </a:r>
            <a:endParaRPr lang="en-GB"/>
          </a:p>
        </p:txBody>
      </p:sp>
      <p:sp>
        <p:nvSpPr>
          <p:cNvPr id="23" name="Picture Placeholder 1">
            <a:extLst>
              <a:ext uri="{FF2B5EF4-FFF2-40B4-BE49-F238E27FC236}">
                <a16:creationId xmlns:a16="http://schemas.microsoft.com/office/drawing/2014/main" id="{D9563778-0759-A3C7-2077-55D205685E9A}"/>
              </a:ext>
              <a:ext uri="{C183D7F6-B498-43B3-948B-1728B52AA6E4}">
                <adec:decorative xmlns:adec="http://schemas.microsoft.com/office/drawing/2017/decorative" val="1"/>
              </a:ext>
            </a:extLst>
          </p:cNvPr>
          <p:cNvSpPr>
            <a:spLocks noGrp="1"/>
          </p:cNvSpPr>
          <p:nvPr>
            <p:ph type="pic" sz="quarter" idx="21" hasCustomPrompt="1"/>
          </p:nvPr>
        </p:nvSpPr>
        <p:spPr>
          <a:xfrm>
            <a:off x="450000"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710166 h 2060179"/>
              <a:gd name="connsiteX3" fmla="*/ 2213187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710166"/>
                </a:lnTo>
                <a:lnTo>
                  <a:pt x="2213187"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8" name="Placeholder 1">
            <a:extLst>
              <a:ext uri="{FF2B5EF4-FFF2-40B4-BE49-F238E27FC236}">
                <a16:creationId xmlns:a16="http://schemas.microsoft.com/office/drawing/2014/main" id="{1F8BA170-026C-4B90-B5B2-B245369E3B17}"/>
              </a:ext>
            </a:extLst>
          </p:cNvPr>
          <p:cNvSpPr>
            <a:spLocks noGrp="1"/>
          </p:cNvSpPr>
          <p:nvPr>
            <p:ph idx="1" hasCustomPrompt="1"/>
          </p:nvPr>
        </p:nvSpPr>
        <p:spPr>
          <a:xfrm>
            <a:off x="450000"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
        <p:nvSpPr>
          <p:cNvPr id="24" name="Picture Placeholder 2">
            <a:extLst>
              <a:ext uri="{FF2B5EF4-FFF2-40B4-BE49-F238E27FC236}">
                <a16:creationId xmlns:a16="http://schemas.microsoft.com/office/drawing/2014/main" id="{FB1AC80C-DFEB-8A6B-FAF6-4387D370320D}"/>
              </a:ext>
              <a:ext uri="{C183D7F6-B498-43B3-948B-1728B52AA6E4}">
                <adec:decorative xmlns:adec="http://schemas.microsoft.com/office/drawing/2017/decorative" val="1"/>
              </a:ext>
            </a:extLst>
          </p:cNvPr>
          <p:cNvSpPr>
            <a:spLocks noGrp="1"/>
          </p:cNvSpPr>
          <p:nvPr>
            <p:ph type="pic" sz="quarter" idx="23" hasCustomPrompt="1"/>
          </p:nvPr>
        </p:nvSpPr>
        <p:spPr>
          <a:xfrm>
            <a:off x="3352152"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693911 h 2060179"/>
              <a:gd name="connsiteX3" fmla="*/ 2196932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693911"/>
                </a:lnTo>
                <a:lnTo>
                  <a:pt x="2196932"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9" name="Placeholder 2">
            <a:extLst>
              <a:ext uri="{FF2B5EF4-FFF2-40B4-BE49-F238E27FC236}">
                <a16:creationId xmlns:a16="http://schemas.microsoft.com/office/drawing/2014/main" id="{3E6D404C-1B2B-4D62-A705-92420C5E0B10}"/>
              </a:ext>
            </a:extLst>
          </p:cNvPr>
          <p:cNvSpPr>
            <a:spLocks noGrp="1"/>
          </p:cNvSpPr>
          <p:nvPr>
            <p:ph idx="20" hasCustomPrompt="1"/>
          </p:nvPr>
        </p:nvSpPr>
        <p:spPr>
          <a:xfrm>
            <a:off x="3353284"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
        <p:nvSpPr>
          <p:cNvPr id="25" name="Picture Placeholder 3">
            <a:extLst>
              <a:ext uri="{FF2B5EF4-FFF2-40B4-BE49-F238E27FC236}">
                <a16:creationId xmlns:a16="http://schemas.microsoft.com/office/drawing/2014/main" id="{004EB87B-CDC2-8FD8-CC85-2C6F84F137A5}"/>
              </a:ext>
              <a:ext uri="{C183D7F6-B498-43B3-948B-1728B52AA6E4}">
                <adec:decorative xmlns:adec="http://schemas.microsoft.com/office/drawing/2017/decorative" val="1"/>
              </a:ext>
            </a:extLst>
          </p:cNvPr>
          <p:cNvSpPr>
            <a:spLocks noGrp="1"/>
          </p:cNvSpPr>
          <p:nvPr>
            <p:ph type="pic" sz="quarter" idx="24" hasCustomPrompt="1"/>
          </p:nvPr>
        </p:nvSpPr>
        <p:spPr>
          <a:xfrm>
            <a:off x="6261392"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693911 h 2060179"/>
              <a:gd name="connsiteX3" fmla="*/ 2196932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693911"/>
                </a:lnTo>
                <a:lnTo>
                  <a:pt x="2196932"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10" name="Placeholder 3">
            <a:extLst>
              <a:ext uri="{FF2B5EF4-FFF2-40B4-BE49-F238E27FC236}">
                <a16:creationId xmlns:a16="http://schemas.microsoft.com/office/drawing/2014/main" id="{923258DA-B24D-4726-BEDE-A9FF5A9B32FF}"/>
              </a:ext>
            </a:extLst>
          </p:cNvPr>
          <p:cNvSpPr>
            <a:spLocks noGrp="1"/>
          </p:cNvSpPr>
          <p:nvPr>
            <p:ph idx="26" hasCustomPrompt="1"/>
          </p:nvPr>
        </p:nvSpPr>
        <p:spPr>
          <a:xfrm>
            <a:off x="6276263"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
        <p:nvSpPr>
          <p:cNvPr id="26" name="Picture Placeholder 4">
            <a:extLst>
              <a:ext uri="{FF2B5EF4-FFF2-40B4-BE49-F238E27FC236}">
                <a16:creationId xmlns:a16="http://schemas.microsoft.com/office/drawing/2014/main" id="{A79420B5-3D8F-CDB3-2EEE-E20638F61C99}"/>
              </a:ext>
              <a:ext uri="{C183D7F6-B498-43B3-948B-1728B52AA6E4}">
                <adec:decorative xmlns:adec="http://schemas.microsoft.com/office/drawing/2017/decorative" val="1"/>
              </a:ext>
            </a:extLst>
          </p:cNvPr>
          <p:cNvSpPr>
            <a:spLocks noGrp="1"/>
          </p:cNvSpPr>
          <p:nvPr>
            <p:ph type="pic" sz="quarter" idx="25" hasCustomPrompt="1"/>
          </p:nvPr>
        </p:nvSpPr>
        <p:spPr>
          <a:xfrm>
            <a:off x="9170632" y="1819723"/>
            <a:ext cx="2563200" cy="2060179"/>
          </a:xfrm>
          <a:custGeom>
            <a:avLst/>
            <a:gdLst>
              <a:gd name="connsiteX0" fmla="*/ 0 w 2563200"/>
              <a:gd name="connsiteY0" fmla="*/ 0 h 2060179"/>
              <a:gd name="connsiteX1" fmla="*/ 2563200 w 2563200"/>
              <a:gd name="connsiteY1" fmla="*/ 0 h 2060179"/>
              <a:gd name="connsiteX2" fmla="*/ 2563200 w 2563200"/>
              <a:gd name="connsiteY2" fmla="*/ 1693911 h 2060179"/>
              <a:gd name="connsiteX3" fmla="*/ 2196932 w 2563200"/>
              <a:gd name="connsiteY3" fmla="*/ 2060179 h 2060179"/>
              <a:gd name="connsiteX4" fmla="*/ 0 w 2563200"/>
              <a:gd name="connsiteY4" fmla="*/ 2060179 h 206017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060179">
                <a:moveTo>
                  <a:pt x="0" y="0"/>
                </a:moveTo>
                <a:lnTo>
                  <a:pt x="2563200" y="0"/>
                </a:lnTo>
                <a:lnTo>
                  <a:pt x="2563200" y="1693911"/>
                </a:lnTo>
                <a:lnTo>
                  <a:pt x="2196932" y="2060179"/>
                </a:lnTo>
                <a:lnTo>
                  <a:pt x="0" y="2060179"/>
                </a:lnTo>
                <a:close/>
              </a:path>
            </a:pathLst>
          </a:custGeom>
          <a:pattFill prst="wdUpDiag">
            <a:fgClr>
              <a:schemeClr val="bg1">
                <a:lumMod val="95000"/>
              </a:schemeClr>
            </a:fgClr>
            <a:bgClr>
              <a:schemeClr val="bg1"/>
            </a:bgClr>
          </a:pattFill>
        </p:spPr>
        <p:txBody>
          <a:bodyPr wrap="square">
            <a:noAutofit/>
          </a:bodyPr>
          <a:lstStyle/>
          <a:p>
            <a:r>
              <a:rPr lang="en-GB" dirty="0"/>
              <a:t> </a:t>
            </a:r>
          </a:p>
        </p:txBody>
      </p:sp>
      <p:sp>
        <p:nvSpPr>
          <p:cNvPr id="11" name="Placeholder 4">
            <a:extLst>
              <a:ext uri="{FF2B5EF4-FFF2-40B4-BE49-F238E27FC236}">
                <a16:creationId xmlns:a16="http://schemas.microsoft.com/office/drawing/2014/main" id="{7729A41C-F3D0-4276-AF16-6EBB4FA68499}"/>
              </a:ext>
            </a:extLst>
          </p:cNvPr>
          <p:cNvSpPr>
            <a:spLocks noGrp="1"/>
          </p:cNvSpPr>
          <p:nvPr>
            <p:ph idx="22" hasCustomPrompt="1"/>
          </p:nvPr>
        </p:nvSpPr>
        <p:spPr>
          <a:xfrm>
            <a:off x="9174577" y="4149080"/>
            <a:ext cx="2562696" cy="1511945"/>
          </a:xfrm>
          <a:prstGeom prst="rect">
            <a:avLst/>
          </a:prstGeom>
        </p:spPr>
        <p:txBody>
          <a:bodyPr>
            <a:noAutofit/>
          </a:bodyPr>
          <a:lstStyle>
            <a:lvl1pPr>
              <a:spcBef>
                <a:spcPts val="400"/>
              </a:spcBef>
              <a:defRPr sz="1200">
                <a:solidFill>
                  <a:schemeClr val="tx1"/>
                </a:solidFill>
              </a:defRPr>
            </a:lvl1pPr>
            <a:lvl2pPr>
              <a:spcBef>
                <a:spcPts val="400"/>
              </a:spcBef>
              <a:defRPr sz="1200">
                <a:solidFill>
                  <a:schemeClr val="tx1"/>
                </a:solidFill>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Caption here</a:t>
            </a:r>
          </a:p>
        </p:txBody>
      </p:sp>
    </p:spTree>
    <p:extLst>
      <p:ext uri="{BB962C8B-B14F-4D97-AF65-F5344CB8AC3E}">
        <p14:creationId xmlns:p14="http://schemas.microsoft.com/office/powerpoint/2010/main" val="1706000381"/>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p:cSld name="Content x 4 boxes">
    <p:spTree>
      <p:nvGrpSpPr>
        <p:cNvPr id="1" name=""/>
        <p:cNvGrpSpPr/>
        <p:nvPr/>
      </p:nvGrpSpPr>
      <p:grpSpPr>
        <a:xfrm>
          <a:off x="0" y="0"/>
          <a:ext cx="0" cy="0"/>
          <a:chOff x="0" y="0"/>
          <a:chExt cx="0" cy="0"/>
        </a:xfrm>
      </p:grpSpPr>
      <p:sp>
        <p:nvSpPr>
          <p:cNvPr id="7" name="Title" descr="Header">
            <a:extLst>
              <a:ext uri="{FF2B5EF4-FFF2-40B4-BE49-F238E27FC236}">
                <a16:creationId xmlns:a16="http://schemas.microsoft.com/office/drawing/2014/main" id="{5245E30C-ACBC-4426-8962-C03D3DB3F088}"/>
              </a:ext>
            </a:extLst>
          </p:cNvPr>
          <p:cNvSpPr>
            <a:spLocks noGrp="1"/>
          </p:cNvSpPr>
          <p:nvPr>
            <p:ph type="title"/>
          </p:nvPr>
        </p:nvSpPr>
        <p:spPr/>
        <p:txBody>
          <a:bodyPr/>
          <a:lstStyle/>
          <a:p>
            <a:r>
              <a:rPr lang="en-US"/>
              <a:t>Click to edit Master title style</a:t>
            </a:r>
            <a:endParaRPr lang="en-GB" dirty="0"/>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5" name="Placeholder 2">
            <a:extLst>
              <a:ext uri="{FF2B5EF4-FFF2-40B4-BE49-F238E27FC236}">
                <a16:creationId xmlns:a16="http://schemas.microsoft.com/office/drawing/2014/main" id="{FED60B5C-31E2-4ABE-BB94-6CC89A3FD7F2}"/>
              </a:ext>
            </a:extLst>
          </p:cNvPr>
          <p:cNvSpPr>
            <a:spLocks noGrp="1"/>
          </p:cNvSpPr>
          <p:nvPr>
            <p:ph idx="20" hasCustomPrompt="1"/>
          </p:nvPr>
        </p:nvSpPr>
        <p:spPr>
          <a:xfrm>
            <a:off x="3353284"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7" name="Placeholder 3">
            <a:extLst>
              <a:ext uri="{FF2B5EF4-FFF2-40B4-BE49-F238E27FC236}">
                <a16:creationId xmlns:a16="http://schemas.microsoft.com/office/drawing/2014/main" id="{F0AC0C8B-24FF-433E-9C4D-B350C449B331}"/>
              </a:ext>
            </a:extLst>
          </p:cNvPr>
          <p:cNvSpPr>
            <a:spLocks noGrp="1"/>
          </p:cNvSpPr>
          <p:nvPr>
            <p:ph idx="21" hasCustomPrompt="1"/>
          </p:nvPr>
        </p:nvSpPr>
        <p:spPr>
          <a:xfrm>
            <a:off x="6276263"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8" name="Placeholder 4">
            <a:extLst>
              <a:ext uri="{FF2B5EF4-FFF2-40B4-BE49-F238E27FC236}">
                <a16:creationId xmlns:a16="http://schemas.microsoft.com/office/drawing/2014/main" id="{2293604D-A39C-4151-970A-A0EBEBFE9FBE}"/>
              </a:ext>
            </a:extLst>
          </p:cNvPr>
          <p:cNvSpPr>
            <a:spLocks noGrp="1"/>
          </p:cNvSpPr>
          <p:nvPr>
            <p:ph idx="22" hasCustomPrompt="1"/>
          </p:nvPr>
        </p:nvSpPr>
        <p:spPr>
          <a:xfrm>
            <a:off x="9174577" y="1810984"/>
            <a:ext cx="2562696" cy="3850041"/>
          </a:xfrm>
          <a:prstGeom prst="rect">
            <a:avLst/>
          </a:prstGeom>
          <a:noFill/>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3634982730"/>
      </p:ext>
    </p:extLst>
  </p:cSld>
  <p:clrMapOvr>
    <a:masterClrMapping/>
  </p:clrMapOvr>
  <p:hf hdr="0" ftr="0" dt="0"/>
  <p:extLst>
    <p:ext uri="{DCECCB84-F9BA-43D5-87BE-67443E8EF086}">
      <p15:sldGuideLst xmlns:p15="http://schemas.microsoft.com/office/powerpoint/2012/main">
        <p15:guide id="8" orient="horz" pos="4320">
          <p15:clr>
            <a:srgbClr val="F26B43"/>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p:cSld name="Hanging Image Left">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0E9919A9-E10C-40B2-4E9E-9822C6505A93}"/>
              </a:ext>
            </a:extLst>
          </p:cNvPr>
          <p:cNvSpPr>
            <a:spLocks noGrp="1"/>
          </p:cNvSpPr>
          <p:nvPr>
            <p:ph type="title"/>
          </p:nvPr>
        </p:nvSpPr>
        <p:spPr>
          <a:xfrm>
            <a:off x="6264000" y="701874"/>
            <a:ext cx="5481636" cy="715669"/>
          </a:xfrm>
        </p:spPr>
        <p:txBody>
          <a:bodyPr/>
          <a:lstStyle/>
          <a:p>
            <a:r>
              <a:rPr lang="en-US"/>
              <a:t>Click to edit Master title style</a:t>
            </a:r>
            <a:endParaRPr lang="en-GB"/>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6264000" y="1792800"/>
            <a:ext cx="5456880"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9" name="Picture Placeholder">
            <a:extLst>
              <a:ext uri="{FF2B5EF4-FFF2-40B4-BE49-F238E27FC236}">
                <a16:creationId xmlns:a16="http://schemas.microsoft.com/office/drawing/2014/main" id="{B46C10D5-25FF-ADE9-303F-74E74487A02F}"/>
              </a:ext>
              <a:ext uri="{C183D7F6-B498-43B3-948B-1728B52AA6E4}">
                <adec:decorative xmlns:adec="http://schemas.microsoft.com/office/drawing/2017/decorative" val="1"/>
              </a:ext>
            </a:extLst>
          </p:cNvPr>
          <p:cNvSpPr>
            <a:spLocks noGrp="1"/>
          </p:cNvSpPr>
          <p:nvPr>
            <p:ph type="pic" sz="quarter" idx="21"/>
          </p:nvPr>
        </p:nvSpPr>
        <p:spPr>
          <a:xfrm>
            <a:off x="442912" y="0"/>
            <a:ext cx="5481637" cy="5948363"/>
          </a:xfrm>
          <a:custGeom>
            <a:avLst/>
            <a:gdLst>
              <a:gd name="connsiteX0" fmla="*/ 0 w 5481637"/>
              <a:gd name="connsiteY0" fmla="*/ 0 h 5948363"/>
              <a:gd name="connsiteX1" fmla="*/ 5481637 w 5481637"/>
              <a:gd name="connsiteY1" fmla="*/ 0 h 5948363"/>
              <a:gd name="connsiteX2" fmla="*/ 5481637 w 5481637"/>
              <a:gd name="connsiteY2" fmla="*/ 5267325 h 5948363"/>
              <a:gd name="connsiteX3" fmla="*/ 4800599 w 5481637"/>
              <a:gd name="connsiteY3" fmla="*/ 5948363 h 5948363"/>
              <a:gd name="connsiteX4" fmla="*/ 0 w 5481637"/>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1637" h="5948363">
                <a:moveTo>
                  <a:pt x="0" y="0"/>
                </a:moveTo>
                <a:lnTo>
                  <a:pt x="5481637" y="0"/>
                </a:lnTo>
                <a:lnTo>
                  <a:pt x="5481637" y="5267325"/>
                </a:lnTo>
                <a:lnTo>
                  <a:pt x="4800599"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3796083669"/>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p:cSld name="Hanging Image Righ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8B6D4E6-07B9-1C8D-69DD-712BC77D3CDE}"/>
              </a:ext>
            </a:extLst>
          </p:cNvPr>
          <p:cNvSpPr>
            <a:spLocks noGrp="1"/>
          </p:cNvSpPr>
          <p:nvPr>
            <p:ph type="title"/>
          </p:nvPr>
        </p:nvSpPr>
        <p:spPr>
          <a:xfrm>
            <a:off x="450000" y="701874"/>
            <a:ext cx="5498363" cy="715669"/>
          </a:xfrm>
        </p:spPr>
        <p:txBody>
          <a:bodyPr/>
          <a:lstStyle/>
          <a:p>
            <a:r>
              <a:rPr lang="en-US"/>
              <a:t>Click to edit Master title style</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49999" y="1792800"/>
            <a:ext cx="5498363"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5" name="Picture Placeholder">
            <a:extLst>
              <a:ext uri="{FF2B5EF4-FFF2-40B4-BE49-F238E27FC236}">
                <a16:creationId xmlns:a16="http://schemas.microsoft.com/office/drawing/2014/main" id="{7DB11690-8C83-E885-3A76-8A5F9425F007}"/>
              </a:ext>
              <a:ext uri="{C183D7F6-B498-43B3-948B-1728B52AA6E4}">
                <adec:decorative xmlns:adec="http://schemas.microsoft.com/office/drawing/2017/decorative" val="1"/>
              </a:ext>
            </a:extLst>
          </p:cNvPr>
          <p:cNvSpPr>
            <a:spLocks noGrp="1"/>
          </p:cNvSpPr>
          <p:nvPr>
            <p:ph type="pic" sz="quarter" idx="21"/>
          </p:nvPr>
        </p:nvSpPr>
        <p:spPr>
          <a:xfrm>
            <a:off x="6262687" y="0"/>
            <a:ext cx="5481637" cy="5948363"/>
          </a:xfrm>
          <a:custGeom>
            <a:avLst/>
            <a:gdLst>
              <a:gd name="connsiteX0" fmla="*/ 0 w 5481637"/>
              <a:gd name="connsiteY0" fmla="*/ 0 h 5948363"/>
              <a:gd name="connsiteX1" fmla="*/ 5481637 w 5481637"/>
              <a:gd name="connsiteY1" fmla="*/ 0 h 5948363"/>
              <a:gd name="connsiteX2" fmla="*/ 5481637 w 5481637"/>
              <a:gd name="connsiteY2" fmla="*/ 5267325 h 5948363"/>
              <a:gd name="connsiteX3" fmla="*/ 4800599 w 5481637"/>
              <a:gd name="connsiteY3" fmla="*/ 5948363 h 5948363"/>
              <a:gd name="connsiteX4" fmla="*/ 0 w 5481637"/>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81637" h="5948363">
                <a:moveTo>
                  <a:pt x="0" y="0"/>
                </a:moveTo>
                <a:lnTo>
                  <a:pt x="5481637" y="0"/>
                </a:lnTo>
                <a:lnTo>
                  <a:pt x="5481637" y="5267325"/>
                </a:lnTo>
                <a:lnTo>
                  <a:pt x="4800599"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dirty="0"/>
          </a:p>
        </p:txBody>
      </p:sp>
    </p:spTree>
    <p:extLst>
      <p:ext uri="{BB962C8B-B14F-4D97-AF65-F5344CB8AC3E}">
        <p14:creationId xmlns:p14="http://schemas.microsoft.com/office/powerpoint/2010/main" val="4162207994"/>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Right half hanging box">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8B6D4E6-07B9-1C8D-69DD-712BC77D3CDE}"/>
              </a:ext>
            </a:extLst>
          </p:cNvPr>
          <p:cNvSpPr>
            <a:spLocks noGrp="1"/>
          </p:cNvSpPr>
          <p:nvPr>
            <p:ph type="title"/>
          </p:nvPr>
        </p:nvSpPr>
        <p:spPr>
          <a:xfrm>
            <a:off x="450000" y="701874"/>
            <a:ext cx="5498363" cy="715669"/>
          </a:xfrm>
        </p:spPr>
        <p:txBody>
          <a:bodyPr/>
          <a:lstStyle/>
          <a:p>
            <a:r>
              <a:rPr lang="en-US"/>
              <a:t>Click to edit Master title style</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49999" y="1792800"/>
            <a:ext cx="5498363"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2676987012"/>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p:cSld name="Left half hanging box">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8B6D4E6-07B9-1C8D-69DD-712BC77D3CDE}"/>
              </a:ext>
            </a:extLst>
          </p:cNvPr>
          <p:cNvSpPr>
            <a:spLocks noGrp="1"/>
          </p:cNvSpPr>
          <p:nvPr>
            <p:ph type="title"/>
          </p:nvPr>
        </p:nvSpPr>
        <p:spPr>
          <a:xfrm>
            <a:off x="6264000" y="701874"/>
            <a:ext cx="5498363" cy="715669"/>
          </a:xfrm>
        </p:spPr>
        <p:txBody>
          <a:bodyPr/>
          <a:lstStyle/>
          <a:p>
            <a:r>
              <a:rPr lang="en-US"/>
              <a:t>Click to edit Master title style</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6264000" y="1792800"/>
            <a:ext cx="5498363" cy="4155563"/>
          </a:xfrm>
          <a:prstGeom prst="rect">
            <a:avLst/>
          </a:prstGeom>
        </p:spPr>
        <p:txBody>
          <a:bodyPr numCol="2" spcCol="288000">
            <a:noAutofit/>
          </a:bodyPr>
          <a:lstStyle>
            <a:lvl1pPr>
              <a:spcBef>
                <a:spcPts val="400"/>
              </a:spcBef>
              <a:defRPr sz="1200">
                <a:solidFill>
                  <a:schemeClr val="tx1"/>
                </a:solidFill>
              </a:defRPr>
            </a:lvl1pPr>
            <a:lvl2pPr marL="180975" indent="-180975">
              <a:spcBef>
                <a:spcPts val="400"/>
              </a:spcBef>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740871191"/>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Large Image right minimal text">
    <p:spTree>
      <p:nvGrpSpPr>
        <p:cNvPr id="1" name=""/>
        <p:cNvGrpSpPr/>
        <p:nvPr/>
      </p:nvGrpSpPr>
      <p:grpSpPr>
        <a:xfrm>
          <a:off x="0" y="0"/>
          <a:ext cx="0" cy="0"/>
          <a:chOff x="0" y="0"/>
          <a:chExt cx="0" cy="0"/>
        </a:xfrm>
      </p:grpSpPr>
      <p:sp>
        <p:nvSpPr>
          <p:cNvPr id="8" name="Title">
            <a:extLst>
              <a:ext uri="{FF2B5EF4-FFF2-40B4-BE49-F238E27FC236}">
                <a16:creationId xmlns:a16="http://schemas.microsoft.com/office/drawing/2014/main" id="{54E27D68-304E-2851-A717-EC07EC07CA87}"/>
              </a:ext>
            </a:extLst>
          </p:cNvPr>
          <p:cNvSpPr>
            <a:spLocks noGrp="1"/>
          </p:cNvSpPr>
          <p:nvPr>
            <p:ph type="title"/>
          </p:nvPr>
        </p:nvSpPr>
        <p:spPr>
          <a:xfrm>
            <a:off x="450000" y="701874"/>
            <a:ext cx="2598737" cy="715669"/>
          </a:xfrm>
        </p:spPr>
        <p:txBody>
          <a:bodyPr/>
          <a:lstStyle/>
          <a:p>
            <a:r>
              <a:rPr lang="en-US"/>
              <a:t>Click to edit Master title style</a:t>
            </a:r>
            <a:endParaRPr lang="en-GB" dirty="0"/>
          </a:p>
        </p:txBody>
      </p:sp>
      <p:sp>
        <p:nvSpPr>
          <p:cNvPr id="7" name="Placeholder">
            <a:extLst>
              <a:ext uri="{FF2B5EF4-FFF2-40B4-BE49-F238E27FC236}">
                <a16:creationId xmlns:a16="http://schemas.microsoft.com/office/drawing/2014/main" id="{65919DFD-5216-47CC-A2D5-A0B970BE9632}"/>
              </a:ext>
            </a:extLst>
          </p:cNvPr>
          <p:cNvSpPr>
            <a:spLocks noGrp="1"/>
          </p:cNvSpPr>
          <p:nvPr>
            <p:ph type="body" sz="quarter" idx="12"/>
          </p:nvPr>
        </p:nvSpPr>
        <p:spPr>
          <a:xfrm>
            <a:off x="442913" y="2133600"/>
            <a:ext cx="2598737" cy="3814763"/>
          </a:xfrm>
          <a:prstGeom prst="rect">
            <a:avLst/>
          </a:prstGeom>
        </p:spPr>
        <p:txBody>
          <a:bodyPr/>
          <a:lstStyle>
            <a:lvl2pPr marL="180975" indent="-180975">
              <a:defRPr lang="en-US" sz="1200" kern="1200" dirty="0">
                <a:solidFill>
                  <a:schemeClr val="tx1"/>
                </a:solidFill>
                <a:latin typeface="+mn-lt"/>
                <a:ea typeface="+mn-ea"/>
                <a:cs typeface="+mn-cs"/>
              </a:defRPr>
            </a:lvl2pPr>
          </a:lstStyle>
          <a:p>
            <a:pPr lvl="0"/>
            <a:r>
              <a:rPr lang="en-US" dirty="0"/>
              <a:t>Click to edit Master text styles</a:t>
            </a:r>
          </a:p>
          <a:p>
            <a:pPr lvl="1"/>
            <a:r>
              <a:rPr lang="en-US" dirty="0"/>
              <a:t>Second level</a:t>
            </a:r>
          </a:p>
          <a:p>
            <a:pPr lvl="2"/>
            <a:r>
              <a:rPr lang="en-US" dirty="0"/>
              <a:t>Third level</a:t>
            </a:r>
          </a:p>
        </p:txBody>
      </p:sp>
      <p:sp>
        <p:nvSpPr>
          <p:cNvPr id="3" name="Picture Placeholder">
            <a:extLst>
              <a:ext uri="{FF2B5EF4-FFF2-40B4-BE49-F238E27FC236}">
                <a16:creationId xmlns:a16="http://schemas.microsoft.com/office/drawing/2014/main" id="{B940E09C-FB56-2356-82CD-53290C1A10A0}"/>
              </a:ext>
              <a:ext uri="{C183D7F6-B498-43B3-948B-1728B52AA6E4}">
                <adec:decorative xmlns:adec="http://schemas.microsoft.com/office/drawing/2017/decorative" val="1"/>
              </a:ext>
            </a:extLst>
          </p:cNvPr>
          <p:cNvSpPr>
            <a:spLocks noGrp="1"/>
          </p:cNvSpPr>
          <p:nvPr>
            <p:ph type="pic" sz="quarter" idx="11" hasCustomPrompt="1"/>
          </p:nvPr>
        </p:nvSpPr>
        <p:spPr>
          <a:xfrm>
            <a:off x="3355975" y="0"/>
            <a:ext cx="8386763" cy="5948363"/>
          </a:xfrm>
          <a:custGeom>
            <a:avLst/>
            <a:gdLst>
              <a:gd name="connsiteX0" fmla="*/ 0 w 8386763"/>
              <a:gd name="connsiteY0" fmla="*/ 0 h 5948363"/>
              <a:gd name="connsiteX1" fmla="*/ 8386763 w 8386763"/>
              <a:gd name="connsiteY1" fmla="*/ 0 h 5948363"/>
              <a:gd name="connsiteX2" fmla="*/ 8386763 w 8386763"/>
              <a:gd name="connsiteY2" fmla="*/ 4779992 h 5948363"/>
              <a:gd name="connsiteX3" fmla="*/ 7218392 w 8386763"/>
              <a:gd name="connsiteY3" fmla="*/ 5948363 h 5948363"/>
              <a:gd name="connsiteX4" fmla="*/ 0 w 838676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6763" h="5948363">
                <a:moveTo>
                  <a:pt x="0" y="0"/>
                </a:moveTo>
                <a:lnTo>
                  <a:pt x="8386763" y="0"/>
                </a:lnTo>
                <a:lnTo>
                  <a:pt x="8386763" y="4779992"/>
                </a:lnTo>
                <a:lnTo>
                  <a:pt x="7218392"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dirty="0"/>
              <a:t>Click to insert image</a:t>
            </a:r>
          </a:p>
        </p:txBody>
      </p:sp>
    </p:spTree>
    <p:extLst>
      <p:ext uri="{BB962C8B-B14F-4D97-AF65-F5344CB8AC3E}">
        <p14:creationId xmlns:p14="http://schemas.microsoft.com/office/powerpoint/2010/main" val="3411100229"/>
      </p:ext>
    </p:extLst>
  </p:cSld>
  <p:clrMapOvr>
    <a:masterClrMapping/>
  </p:clrMapOvr>
  <p:hf hdr="0" ftr="0" dt="0"/>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Large Image Left minimal Layout">
    <p:spTree>
      <p:nvGrpSpPr>
        <p:cNvPr id="1" name=""/>
        <p:cNvGrpSpPr/>
        <p:nvPr/>
      </p:nvGrpSpPr>
      <p:grpSpPr>
        <a:xfrm>
          <a:off x="0" y="0"/>
          <a:ext cx="0" cy="0"/>
          <a:chOff x="0" y="0"/>
          <a:chExt cx="0" cy="0"/>
        </a:xfrm>
      </p:grpSpPr>
      <p:sp>
        <p:nvSpPr>
          <p:cNvPr id="6" name="Title">
            <a:extLst>
              <a:ext uri="{FF2B5EF4-FFF2-40B4-BE49-F238E27FC236}">
                <a16:creationId xmlns:a16="http://schemas.microsoft.com/office/drawing/2014/main" id="{A647BE65-B969-B69D-209F-96B62E40F087}"/>
              </a:ext>
            </a:extLst>
          </p:cNvPr>
          <p:cNvSpPr>
            <a:spLocks noGrp="1"/>
          </p:cNvSpPr>
          <p:nvPr>
            <p:ph type="title"/>
          </p:nvPr>
        </p:nvSpPr>
        <p:spPr>
          <a:xfrm>
            <a:off x="9148762" y="701874"/>
            <a:ext cx="2600325" cy="715669"/>
          </a:xfrm>
        </p:spPr>
        <p:txBody>
          <a:bodyPr/>
          <a:lstStyle/>
          <a:p>
            <a:r>
              <a:rPr lang="en-US"/>
              <a:t>Click to edit Master title style</a:t>
            </a:r>
            <a:endParaRPr lang="en-GB" dirty="0"/>
          </a:p>
        </p:txBody>
      </p:sp>
      <p:sp>
        <p:nvSpPr>
          <p:cNvPr id="7" name="Placeholder">
            <a:extLst>
              <a:ext uri="{FF2B5EF4-FFF2-40B4-BE49-F238E27FC236}">
                <a16:creationId xmlns:a16="http://schemas.microsoft.com/office/drawing/2014/main" id="{65919DFD-5216-47CC-A2D5-A0B970BE9632}"/>
              </a:ext>
            </a:extLst>
          </p:cNvPr>
          <p:cNvSpPr>
            <a:spLocks noGrp="1"/>
          </p:cNvSpPr>
          <p:nvPr>
            <p:ph type="body" sz="quarter" idx="12"/>
          </p:nvPr>
        </p:nvSpPr>
        <p:spPr>
          <a:xfrm>
            <a:off x="9148763" y="2162629"/>
            <a:ext cx="2562158" cy="3785734"/>
          </a:xfrm>
          <a:prstGeom prst="rect">
            <a:avLst/>
          </a:prstGeom>
        </p:spPr>
        <p:txBody>
          <a:bodyPr/>
          <a:lstStyle>
            <a:lvl2pPr marL="180975" indent="-180975">
              <a:defRPr lang="en-US" sz="1200" kern="1200" dirty="0">
                <a:solidFill>
                  <a:schemeClr val="tx1"/>
                </a:solidFill>
                <a:latin typeface="+mn-lt"/>
                <a:ea typeface="+mn-ea"/>
                <a:cs typeface="+mn-cs"/>
              </a:defRPr>
            </a:lvl2pPr>
          </a:lstStyle>
          <a:p>
            <a:pPr lvl="0"/>
            <a:r>
              <a:rPr lang="en-US" dirty="0"/>
              <a:t>Click to edit Master text styles</a:t>
            </a:r>
          </a:p>
          <a:p>
            <a:pPr lvl="1"/>
            <a:r>
              <a:rPr lang="en-US" dirty="0"/>
              <a:t>Second level</a:t>
            </a:r>
          </a:p>
          <a:p>
            <a:pPr lvl="2"/>
            <a:r>
              <a:rPr lang="en-US" dirty="0"/>
              <a:t>Third level</a:t>
            </a:r>
          </a:p>
        </p:txBody>
      </p:sp>
      <p:sp>
        <p:nvSpPr>
          <p:cNvPr id="3" name="Picture Placeholder">
            <a:extLst>
              <a:ext uri="{FF2B5EF4-FFF2-40B4-BE49-F238E27FC236}">
                <a16:creationId xmlns:a16="http://schemas.microsoft.com/office/drawing/2014/main" id="{925894C0-F0A5-92C3-CA5E-CC0E9E19210A}"/>
              </a:ext>
              <a:ext uri="{C183D7F6-B498-43B3-948B-1728B52AA6E4}">
                <adec:decorative xmlns:adec="http://schemas.microsoft.com/office/drawing/2017/decorative" val="1"/>
              </a:ext>
            </a:extLst>
          </p:cNvPr>
          <p:cNvSpPr>
            <a:spLocks noGrp="1"/>
          </p:cNvSpPr>
          <p:nvPr>
            <p:ph type="pic" sz="quarter" idx="11" hasCustomPrompt="1"/>
          </p:nvPr>
        </p:nvSpPr>
        <p:spPr>
          <a:xfrm>
            <a:off x="454930" y="0"/>
            <a:ext cx="8386763" cy="5948363"/>
          </a:xfrm>
          <a:custGeom>
            <a:avLst/>
            <a:gdLst>
              <a:gd name="connsiteX0" fmla="*/ 0 w 8386763"/>
              <a:gd name="connsiteY0" fmla="*/ 0 h 5948363"/>
              <a:gd name="connsiteX1" fmla="*/ 8386763 w 8386763"/>
              <a:gd name="connsiteY1" fmla="*/ 0 h 5948363"/>
              <a:gd name="connsiteX2" fmla="*/ 8386763 w 8386763"/>
              <a:gd name="connsiteY2" fmla="*/ 4798847 h 5948363"/>
              <a:gd name="connsiteX3" fmla="*/ 7237247 w 8386763"/>
              <a:gd name="connsiteY3" fmla="*/ 5948363 h 5948363"/>
              <a:gd name="connsiteX4" fmla="*/ 0 w 838676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86763" h="5948363">
                <a:moveTo>
                  <a:pt x="0" y="0"/>
                </a:moveTo>
                <a:lnTo>
                  <a:pt x="8386763" y="0"/>
                </a:lnTo>
                <a:lnTo>
                  <a:pt x="8386763" y="4798847"/>
                </a:lnTo>
                <a:lnTo>
                  <a:pt x="7237247"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dirty="0"/>
              <a:t>Click to insert image</a:t>
            </a:r>
          </a:p>
        </p:txBody>
      </p:sp>
    </p:spTree>
    <p:extLst>
      <p:ext uri="{BB962C8B-B14F-4D97-AF65-F5344CB8AC3E}">
        <p14:creationId xmlns:p14="http://schemas.microsoft.com/office/powerpoint/2010/main" val="1884353481"/>
      </p:ext>
    </p:extLst>
  </p:cSld>
  <p:clrMapOvr>
    <a:masterClrMapping/>
  </p:clrMapOvr>
  <p:hf hdr="0" ftr="0" dt="0"/>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Detailed Layout 1">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D2372C9-E215-1003-F25D-B5AE1F568920}"/>
              </a:ext>
            </a:extLst>
          </p:cNvPr>
          <p:cNvSpPr>
            <a:spLocks noGrp="1"/>
          </p:cNvSpPr>
          <p:nvPr>
            <p:ph type="title" hasCustomPrompt="1"/>
          </p:nvPr>
        </p:nvSpPr>
        <p:spPr>
          <a:xfrm>
            <a:off x="559292" y="701874"/>
            <a:ext cx="2450237" cy="715669"/>
          </a:xfrm>
        </p:spPr>
        <p:txBody>
          <a:bodyPr/>
          <a:lstStyle>
            <a:lvl1pPr>
              <a:defRPr>
                <a:solidFill>
                  <a:schemeClr val="bg1"/>
                </a:solidFill>
              </a:defRPr>
            </a:lvl1pPr>
          </a:lstStyle>
          <a:p>
            <a:r>
              <a:rPr lang="en-US" dirty="0"/>
              <a:t>Layout template for detailed charts</a:t>
            </a:r>
            <a:endParaRPr lang="en-GB" dirty="0"/>
          </a:p>
        </p:txBody>
      </p:sp>
    </p:spTree>
    <p:extLst>
      <p:ext uri="{BB962C8B-B14F-4D97-AF65-F5344CB8AC3E}">
        <p14:creationId xmlns:p14="http://schemas.microsoft.com/office/powerpoint/2010/main" val="7748913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Title">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3011884-C2D5-14CD-9848-37C5CB013EB4}"/>
              </a:ext>
            </a:extLst>
          </p:cNvPr>
          <p:cNvSpPr>
            <a:spLocks noGrp="1"/>
          </p:cNvSpPr>
          <p:nvPr>
            <p:ph type="title"/>
          </p:nvPr>
        </p:nvSpPr>
        <p:spPr/>
        <p:txBody>
          <a:bodyPr/>
          <a:lstStyle/>
          <a:p>
            <a:r>
              <a:rPr lang="en-US"/>
              <a:t>Click to edit Master title style</a:t>
            </a:r>
            <a:endParaRPr lang="en-GB" dirty="0"/>
          </a:p>
        </p:txBody>
      </p:sp>
    </p:spTree>
    <p:extLst>
      <p:ext uri="{BB962C8B-B14F-4D97-AF65-F5344CB8AC3E}">
        <p14:creationId xmlns:p14="http://schemas.microsoft.com/office/powerpoint/2010/main" val="1196428569"/>
      </p:ext>
    </p:extLst>
  </p:cSld>
  <p:clrMapOvr>
    <a:masterClrMapping/>
  </p:clrMapOvr>
  <p:extLst>
    <p:ext uri="{DCECCB84-F9BA-43D5-87BE-67443E8EF086}">
      <p15:sldGuideLst xmlns:p15="http://schemas.microsoft.com/office/powerpoint/2012/main"/>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Detailed layout tex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6D2372C9-E215-1003-F25D-B5AE1F568920}"/>
              </a:ext>
            </a:extLst>
          </p:cNvPr>
          <p:cNvSpPr>
            <a:spLocks noGrp="1"/>
          </p:cNvSpPr>
          <p:nvPr>
            <p:ph type="title" hasCustomPrompt="1"/>
          </p:nvPr>
        </p:nvSpPr>
        <p:spPr>
          <a:xfrm>
            <a:off x="558000" y="701874"/>
            <a:ext cx="2451600" cy="715669"/>
          </a:xfrm>
        </p:spPr>
        <p:txBody>
          <a:bodyPr/>
          <a:lstStyle>
            <a:lvl1pPr>
              <a:defRPr>
                <a:solidFill>
                  <a:schemeClr val="bg1"/>
                </a:solidFill>
              </a:defRPr>
            </a:lvl1pPr>
          </a:lstStyle>
          <a:p>
            <a:r>
              <a:rPr lang="en-US" dirty="0"/>
              <a:t>Layout template for detailed charts</a:t>
            </a:r>
            <a:endParaRPr lang="en-GB" dirty="0"/>
          </a:p>
        </p:txBody>
      </p:sp>
      <p:sp>
        <p:nvSpPr>
          <p:cNvPr id="3" name="Placeholder">
            <a:extLst>
              <a:ext uri="{FF2B5EF4-FFF2-40B4-BE49-F238E27FC236}">
                <a16:creationId xmlns:a16="http://schemas.microsoft.com/office/drawing/2014/main" id="{98D0F1BA-16E4-EAD4-97CD-9005E8F027D2}"/>
              </a:ext>
            </a:extLst>
          </p:cNvPr>
          <p:cNvSpPr>
            <a:spLocks noGrp="1"/>
          </p:cNvSpPr>
          <p:nvPr>
            <p:ph type="body" sz="quarter" idx="10" hasCustomPrompt="1"/>
          </p:nvPr>
        </p:nvSpPr>
        <p:spPr>
          <a:xfrm>
            <a:off x="3355975" y="701675"/>
            <a:ext cx="8393113" cy="4959350"/>
          </a:xfrm>
          <a:prstGeom prst="rect">
            <a:avLst/>
          </a:prstGeom>
        </p:spPr>
        <p:txBody>
          <a:bodyPr numCol="3" spcCol="288000"/>
          <a:lstStyle>
            <a:lvl1pPr>
              <a:lnSpc>
                <a:spcPct val="120000"/>
              </a:lnSpc>
              <a:spcBef>
                <a:spcPts val="400"/>
              </a:spcBef>
              <a:spcAft>
                <a:spcPts val="400"/>
              </a:spcAft>
              <a:defRPr/>
            </a:lvl1pPr>
            <a:lvl2pPr marL="180975" indent="-180975">
              <a:lnSpc>
                <a:spcPct val="120000"/>
              </a:lnSpc>
              <a:spcBef>
                <a:spcPts val="400"/>
              </a:spcBef>
              <a:spcAft>
                <a:spcPts val="400"/>
              </a:spcAft>
              <a:defRPr lang="en-US" sz="1200" kern="1200" dirty="0">
                <a:solidFill>
                  <a:schemeClr val="tx1"/>
                </a:solidFill>
                <a:latin typeface="+mn-lt"/>
                <a:ea typeface="+mn-ea"/>
                <a:cs typeface="+mn-cs"/>
              </a:defRPr>
            </a:lvl2pPr>
            <a:lvl3pPr>
              <a:lnSpc>
                <a:spcPct val="120000"/>
              </a:lnSpc>
              <a:spcBef>
                <a:spcPts val="400"/>
              </a:spcBef>
              <a:spcAft>
                <a:spcPts val="400"/>
              </a:spcAft>
              <a:defRPr/>
            </a:lvl3pPr>
            <a:lvl4pPr>
              <a:lnSpc>
                <a:spcPct val="120000"/>
              </a:lnSpc>
              <a:spcBef>
                <a:spcPts val="400"/>
              </a:spcBef>
              <a:spcAft>
                <a:spcPts val="400"/>
              </a:spcAft>
              <a:defRPr sz="1200"/>
            </a:lvl4pPr>
            <a:lvl5pPr>
              <a:lnSpc>
                <a:spcPct val="120000"/>
              </a:lnSpc>
              <a:spcBef>
                <a:spcPts val="400"/>
              </a:spcBef>
              <a:spcAft>
                <a:spcPts val="400"/>
              </a:spcAft>
              <a:defRPr sz="1200"/>
            </a:lvl5pPr>
          </a:lstStyle>
          <a:p>
            <a:pPr lvl="0"/>
            <a:r>
              <a:rPr lang="en-US" dirty="0"/>
              <a:t>Three column continuous text box</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US" dirty="0"/>
              <a:t>Second level</a:t>
            </a:r>
          </a:p>
          <a:p>
            <a:pPr lvl="2"/>
            <a:r>
              <a:rPr lang="en-US" dirty="0"/>
              <a:t>Third level</a:t>
            </a:r>
          </a:p>
        </p:txBody>
      </p:sp>
    </p:spTree>
    <p:extLst>
      <p:ext uri="{BB962C8B-B14F-4D97-AF65-F5344CB8AC3E}">
        <p14:creationId xmlns:p14="http://schemas.microsoft.com/office/powerpoint/2010/main" val="1772429211"/>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p:cSld name="Image strip with text">
    <p:bg>
      <p:bgPr>
        <a:solidFill>
          <a:schemeClr val="bg1"/>
        </a:solidFill>
        <a:effectLst/>
      </p:bgPr>
    </p:bg>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4C05822E-F8EF-0B26-EE8C-294CF585952F}"/>
              </a:ext>
            </a:extLst>
          </p:cNvPr>
          <p:cNvSpPr>
            <a:spLocks noGrp="1"/>
          </p:cNvSpPr>
          <p:nvPr>
            <p:ph type="title"/>
          </p:nvPr>
        </p:nvSpPr>
        <p:spPr>
          <a:xfrm>
            <a:off x="449263" y="701874"/>
            <a:ext cx="7051812" cy="715669"/>
          </a:xfrm>
        </p:spPr>
        <p:txBody>
          <a:bodyPr/>
          <a:lstStyle/>
          <a:p>
            <a:r>
              <a:rPr lang="en-US"/>
              <a:t>Click to edit Master title style</a:t>
            </a:r>
            <a:endParaRPr lang="en-GB" dirty="0"/>
          </a:p>
        </p:txBody>
      </p:sp>
      <p:sp>
        <p:nvSpPr>
          <p:cNvPr id="5" name="Placeholder">
            <a:extLst>
              <a:ext uri="{FF2B5EF4-FFF2-40B4-BE49-F238E27FC236}">
                <a16:creationId xmlns:a16="http://schemas.microsoft.com/office/drawing/2014/main" id="{65EFF5B5-9A6C-6AFB-ABBA-564B4F8855CF}"/>
              </a:ext>
            </a:extLst>
          </p:cNvPr>
          <p:cNvSpPr>
            <a:spLocks noGrp="1"/>
          </p:cNvSpPr>
          <p:nvPr>
            <p:ph type="body" sz="quarter" idx="11"/>
          </p:nvPr>
        </p:nvSpPr>
        <p:spPr>
          <a:xfrm>
            <a:off x="449263" y="1809749"/>
            <a:ext cx="5499100" cy="4138613"/>
          </a:xfrm>
          <a:prstGeom prst="rect">
            <a:avLst/>
          </a:prstGeom>
        </p:spPr>
        <p:txBody>
          <a:bodyPr numCol="2" spcCol="288000"/>
          <a:lstStyle>
            <a:lvl1pPr marL="0" indent="0">
              <a:lnSpc>
                <a:spcPct val="115000"/>
              </a:lnSpc>
              <a:spcBef>
                <a:spcPts val="400"/>
              </a:spcBef>
              <a:spcAft>
                <a:spcPts val="400"/>
              </a:spcAft>
              <a:buFont typeface="Wingdings 2" panose="05020102010507070707" pitchFamily="18" charset="2"/>
              <a:buNone/>
              <a:defRPr sz="1200"/>
            </a:lvl1pPr>
            <a:lvl2pPr marL="180975" indent="-180975">
              <a:lnSpc>
                <a:spcPct val="115000"/>
              </a:lnSpc>
              <a:spcBef>
                <a:spcPts val="400"/>
              </a:spcBef>
              <a:spcAft>
                <a:spcPts val="400"/>
              </a:spcAft>
              <a:defRPr lang="en-US" sz="1200" kern="1200" dirty="0">
                <a:solidFill>
                  <a:schemeClr val="tx1"/>
                </a:solidFill>
                <a:latin typeface="+mn-lt"/>
                <a:ea typeface="+mn-ea"/>
                <a:cs typeface="+mn-cs"/>
              </a:defRPr>
            </a:lvl2pPr>
            <a:lvl3pPr>
              <a:lnSpc>
                <a:spcPct val="115000"/>
              </a:lnSpc>
              <a:spcBef>
                <a:spcPts val="400"/>
              </a:spcBef>
              <a:spcAft>
                <a:spcPts val="400"/>
              </a:spcAft>
              <a:defRPr sz="1200"/>
            </a:lvl3pPr>
            <a:lvl4pPr>
              <a:lnSpc>
                <a:spcPct val="120000"/>
              </a:lnSpc>
              <a:spcBef>
                <a:spcPts val="400"/>
              </a:spcBef>
              <a:spcAft>
                <a:spcPts val="400"/>
              </a:spcAft>
              <a:defRPr sz="1200"/>
            </a:lvl4pPr>
            <a:lvl5pPr>
              <a:lnSpc>
                <a:spcPct val="120000"/>
              </a:lnSpc>
              <a:spcBef>
                <a:spcPts val="400"/>
              </a:spcBef>
              <a:spcAft>
                <a:spcPts val="400"/>
              </a:spcAft>
              <a:defRPr sz="1200"/>
            </a:lvl5pPr>
          </a:lstStyle>
          <a:p>
            <a:pPr lvl="0"/>
            <a:r>
              <a:rPr lang="en-US"/>
              <a:t>Click to edit Master text styles</a:t>
            </a:r>
          </a:p>
          <a:p>
            <a:pPr lvl="1"/>
            <a:r>
              <a:rPr lang="en-US"/>
              <a:t>Second level</a:t>
            </a:r>
          </a:p>
          <a:p>
            <a:pPr lvl="2"/>
            <a:r>
              <a:rPr lang="en-US"/>
              <a:t>Third level</a:t>
            </a:r>
          </a:p>
        </p:txBody>
      </p:sp>
      <p:sp>
        <p:nvSpPr>
          <p:cNvPr id="16" name="Picture Placeholder">
            <a:extLst>
              <a:ext uri="{FF2B5EF4-FFF2-40B4-BE49-F238E27FC236}">
                <a16:creationId xmlns:a16="http://schemas.microsoft.com/office/drawing/2014/main" id="{1F1C54D2-D2EE-04BE-5F32-CEBA48FF0D37}"/>
              </a:ext>
              <a:ext uri="{C183D7F6-B498-43B3-948B-1728B52AA6E4}">
                <adec:decorative xmlns:adec="http://schemas.microsoft.com/office/drawing/2017/decorative" val="1"/>
              </a:ext>
            </a:extLst>
          </p:cNvPr>
          <p:cNvSpPr>
            <a:spLocks noGrp="1"/>
          </p:cNvSpPr>
          <p:nvPr>
            <p:ph type="pic" sz="quarter" idx="10"/>
          </p:nvPr>
        </p:nvSpPr>
        <p:spPr>
          <a:xfrm>
            <a:off x="3600450" y="1"/>
            <a:ext cx="8591550" cy="6858000"/>
          </a:xfrm>
          <a:custGeom>
            <a:avLst/>
            <a:gdLst>
              <a:gd name="connsiteX0" fmla="*/ 6857996 w 8591550"/>
              <a:gd name="connsiteY0" fmla="*/ 0 h 6858000"/>
              <a:gd name="connsiteX1" fmla="*/ 8591550 w 8591550"/>
              <a:gd name="connsiteY1" fmla="*/ 0 h 6858000"/>
              <a:gd name="connsiteX2" fmla="*/ 8591550 w 8591550"/>
              <a:gd name="connsiteY2" fmla="*/ 3852860 h 6858000"/>
              <a:gd name="connsiteX3" fmla="*/ 5586410 w 8591550"/>
              <a:gd name="connsiteY3" fmla="*/ 6858000 h 6858000"/>
              <a:gd name="connsiteX4" fmla="*/ 0 w 8591550"/>
              <a:gd name="connsiteY4" fmla="*/ 6858000 h 6858000"/>
              <a:gd name="connsiteX5" fmla="*/ 0 w 8591550"/>
              <a:gd name="connsiteY5" fmla="*/ 6857996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591550" h="6858000">
                <a:moveTo>
                  <a:pt x="6857996" y="0"/>
                </a:moveTo>
                <a:lnTo>
                  <a:pt x="8591550" y="0"/>
                </a:lnTo>
                <a:lnTo>
                  <a:pt x="8591550" y="3852860"/>
                </a:lnTo>
                <a:lnTo>
                  <a:pt x="5586410" y="6858000"/>
                </a:lnTo>
                <a:lnTo>
                  <a:pt x="0" y="6858000"/>
                </a:lnTo>
                <a:lnTo>
                  <a:pt x="0" y="6857996"/>
                </a:lnTo>
                <a:close/>
              </a:path>
            </a:pathLst>
          </a:custGeom>
          <a:pattFill prst="dkVert">
            <a:fgClr>
              <a:schemeClr val="bg1">
                <a:lumMod val="85000"/>
              </a:schemeClr>
            </a:fgClr>
            <a:bgClr>
              <a:schemeClr val="bg1"/>
            </a:bgClr>
          </a:pattFill>
        </p:spPr>
        <p:txBody>
          <a:bodyPr vert="horz" wrap="square" lIns="0" tIns="0" rIns="0" bIns="2520000" rtlCol="0" anchor="b">
            <a:noAutofit/>
          </a:bodyPr>
          <a:lstStyle>
            <a:lvl1pPr algn="ctr">
              <a:defRPr lang="en-GB"/>
            </a:lvl1pPr>
          </a:lstStyle>
          <a:p>
            <a:pPr lvl="0"/>
            <a:r>
              <a:rPr lang="en-US"/>
              <a:t>Click icon to add picture</a:t>
            </a:r>
            <a:endParaRPr lang="en-GB" dirty="0"/>
          </a:p>
        </p:txBody>
      </p:sp>
      <p:sp>
        <p:nvSpPr>
          <p:cNvPr id="4" name="Classification">
            <a:extLst>
              <a:ext uri="{FF2B5EF4-FFF2-40B4-BE49-F238E27FC236}">
                <a16:creationId xmlns:a16="http://schemas.microsoft.com/office/drawing/2014/main" id="{2A357368-6911-F108-4C72-BC6BCD6C22E2}"/>
              </a:ext>
              <a:ext uri="{C183D7F6-B498-43B3-948B-1728B52AA6E4}">
                <adec:decorative xmlns:adec="http://schemas.microsoft.com/office/drawing/2017/decorative" val="1"/>
              </a:ext>
            </a:extLst>
          </p:cNvPr>
          <p:cNvSpPr txBox="1">
            <a:spLocks/>
          </p:cNvSpPr>
          <p:nvPr/>
        </p:nvSpPr>
        <p:spPr>
          <a:xfrm>
            <a:off x="440939" y="6251108"/>
            <a:ext cx="192519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pic>
        <p:nvPicPr>
          <p:cNvPr id="2" name="Ipsos Logo">
            <a:extLst>
              <a:ext uri="{FF2B5EF4-FFF2-40B4-BE49-F238E27FC236}">
                <a16:creationId xmlns:a16="http://schemas.microsoft.com/office/drawing/2014/main" id="{5736C387-1E30-3967-00C5-67A2D4B1A6F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68273089"/>
      </p:ext>
    </p:extLst>
  </p:cSld>
  <p:clrMapOvr>
    <a:masterClrMapping/>
  </p:clrMapOvr>
  <p:hf hdr="0" ftr="0" dt="0"/>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Team Biographies">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24ADF9F4-0984-90BB-D24E-468E60FF06E5}"/>
              </a:ext>
            </a:extLst>
          </p:cNvPr>
          <p:cNvSpPr>
            <a:spLocks noGrp="1"/>
          </p:cNvSpPr>
          <p:nvPr>
            <p:ph type="title" hasCustomPrompt="1"/>
          </p:nvPr>
        </p:nvSpPr>
        <p:spPr/>
        <p:txBody>
          <a:bodyPr/>
          <a:lstStyle>
            <a:lvl1pPr>
              <a:defRPr/>
            </a:lvl1pPr>
          </a:lstStyle>
          <a:p>
            <a:r>
              <a:rPr lang="en-US" dirty="0"/>
              <a:t>Biographies / Team Slide</a:t>
            </a:r>
            <a:endParaRPr lang="en-GB" dirty="0"/>
          </a:p>
        </p:txBody>
      </p:sp>
      <p:sp>
        <p:nvSpPr>
          <p:cNvPr id="16" name="Name 1">
            <a:extLst>
              <a:ext uri="{FF2B5EF4-FFF2-40B4-BE49-F238E27FC236}">
                <a16:creationId xmlns:a16="http://schemas.microsoft.com/office/drawing/2014/main" id="{41154020-330A-4307-8B18-1E1750724F82}"/>
              </a:ext>
            </a:extLst>
          </p:cNvPr>
          <p:cNvSpPr>
            <a:spLocks noGrp="1"/>
          </p:cNvSpPr>
          <p:nvPr>
            <p:ph type="body" sz="quarter" idx="22" hasCustomPrompt="1"/>
          </p:nvPr>
        </p:nvSpPr>
        <p:spPr>
          <a:xfrm>
            <a:off x="442913" y="1736725"/>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6" name="Picture Placeholder 1">
            <a:extLst>
              <a:ext uri="{FF2B5EF4-FFF2-40B4-BE49-F238E27FC236}">
                <a16:creationId xmlns:a16="http://schemas.microsoft.com/office/drawing/2014/main" id="{1D022528-6EBA-C4A0-BEB6-F9204610C897}"/>
              </a:ext>
              <a:ext uri="{C183D7F6-B498-43B3-948B-1728B52AA6E4}">
                <adec:decorative xmlns:adec="http://schemas.microsoft.com/office/drawing/2017/decorative" val="1"/>
              </a:ext>
            </a:extLst>
          </p:cNvPr>
          <p:cNvSpPr>
            <a:spLocks noGrp="1"/>
          </p:cNvSpPr>
          <p:nvPr>
            <p:ph type="pic" sz="quarter" idx="19"/>
          </p:nvPr>
        </p:nvSpPr>
        <p:spPr>
          <a:xfrm>
            <a:off x="455613" y="232385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15" name="Placeholder 1">
            <a:extLst>
              <a:ext uri="{FF2B5EF4-FFF2-40B4-BE49-F238E27FC236}">
                <a16:creationId xmlns:a16="http://schemas.microsoft.com/office/drawing/2014/main" id="{A81DA3D4-EF88-48E1-A722-44D4D0FA10B6}"/>
              </a:ext>
            </a:extLst>
          </p:cNvPr>
          <p:cNvSpPr>
            <a:spLocks noGrp="1"/>
          </p:cNvSpPr>
          <p:nvPr>
            <p:ph type="body" sz="quarter" idx="23" hasCustomPrompt="1"/>
          </p:nvPr>
        </p:nvSpPr>
        <p:spPr>
          <a:xfrm>
            <a:off x="442913" y="4045998"/>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0" name="Name 2">
            <a:extLst>
              <a:ext uri="{FF2B5EF4-FFF2-40B4-BE49-F238E27FC236}">
                <a16:creationId xmlns:a16="http://schemas.microsoft.com/office/drawing/2014/main" id="{71613F17-97E2-4491-9EF3-F01FFDE6E863}"/>
              </a:ext>
            </a:extLst>
          </p:cNvPr>
          <p:cNvSpPr>
            <a:spLocks noGrp="1"/>
          </p:cNvSpPr>
          <p:nvPr>
            <p:ph type="body" sz="quarter" idx="25" hasCustomPrompt="1"/>
          </p:nvPr>
        </p:nvSpPr>
        <p:spPr>
          <a:xfrm>
            <a:off x="2379122" y="1736725"/>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7" name="Picture Placeholder 2">
            <a:extLst>
              <a:ext uri="{FF2B5EF4-FFF2-40B4-BE49-F238E27FC236}">
                <a16:creationId xmlns:a16="http://schemas.microsoft.com/office/drawing/2014/main" id="{BCAD9EA5-E736-4B69-C6BA-B70AA49A3DC7}"/>
              </a:ext>
              <a:ext uri="{C183D7F6-B498-43B3-948B-1728B52AA6E4}">
                <adec:decorative xmlns:adec="http://schemas.microsoft.com/office/drawing/2017/decorative" val="1"/>
              </a:ext>
            </a:extLst>
          </p:cNvPr>
          <p:cNvSpPr>
            <a:spLocks noGrp="1"/>
          </p:cNvSpPr>
          <p:nvPr>
            <p:ph type="pic" sz="quarter" idx="39"/>
          </p:nvPr>
        </p:nvSpPr>
        <p:spPr>
          <a:xfrm>
            <a:off x="2390052"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dirty="0"/>
              <a:t>Click icon to add picture</a:t>
            </a:r>
            <a:endParaRPr lang="en-GB" dirty="0"/>
          </a:p>
        </p:txBody>
      </p:sp>
      <p:sp>
        <p:nvSpPr>
          <p:cNvPr id="21" name="Placeholder 2">
            <a:extLst>
              <a:ext uri="{FF2B5EF4-FFF2-40B4-BE49-F238E27FC236}">
                <a16:creationId xmlns:a16="http://schemas.microsoft.com/office/drawing/2014/main" id="{6F22912B-7D36-4077-8BFB-FDA6B7BA0EA9}"/>
              </a:ext>
            </a:extLst>
          </p:cNvPr>
          <p:cNvSpPr>
            <a:spLocks noGrp="1"/>
          </p:cNvSpPr>
          <p:nvPr>
            <p:ph type="body" sz="quarter" idx="26" hasCustomPrompt="1"/>
          </p:nvPr>
        </p:nvSpPr>
        <p:spPr>
          <a:xfrm>
            <a:off x="2379892" y="4045998"/>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4" name="Name 3">
            <a:extLst>
              <a:ext uri="{FF2B5EF4-FFF2-40B4-BE49-F238E27FC236}">
                <a16:creationId xmlns:a16="http://schemas.microsoft.com/office/drawing/2014/main" id="{4ACD92D7-D8E5-4F1B-8FF3-A92BC817BD5B}"/>
              </a:ext>
            </a:extLst>
          </p:cNvPr>
          <p:cNvSpPr>
            <a:spLocks noGrp="1"/>
          </p:cNvSpPr>
          <p:nvPr>
            <p:ph type="body" sz="quarter" idx="28" hasCustomPrompt="1"/>
          </p:nvPr>
        </p:nvSpPr>
        <p:spPr>
          <a:xfrm>
            <a:off x="4315331" y="1736725"/>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8" name="Picture Placeholder 3">
            <a:extLst>
              <a:ext uri="{FF2B5EF4-FFF2-40B4-BE49-F238E27FC236}">
                <a16:creationId xmlns:a16="http://schemas.microsoft.com/office/drawing/2014/main" id="{357D52C6-2870-E30F-D4E4-6FE20FD88ED3}"/>
              </a:ext>
              <a:ext uri="{C183D7F6-B498-43B3-948B-1728B52AA6E4}">
                <adec:decorative xmlns:adec="http://schemas.microsoft.com/office/drawing/2017/decorative" val="1"/>
              </a:ext>
            </a:extLst>
          </p:cNvPr>
          <p:cNvSpPr>
            <a:spLocks noGrp="1"/>
          </p:cNvSpPr>
          <p:nvPr>
            <p:ph type="pic" sz="quarter" idx="40"/>
          </p:nvPr>
        </p:nvSpPr>
        <p:spPr>
          <a:xfrm>
            <a:off x="4324491"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25" name="Placeholder 3">
            <a:extLst>
              <a:ext uri="{FF2B5EF4-FFF2-40B4-BE49-F238E27FC236}">
                <a16:creationId xmlns:a16="http://schemas.microsoft.com/office/drawing/2014/main" id="{459EAA34-4CBD-4836-8FB9-E4972A4D4702}"/>
              </a:ext>
            </a:extLst>
          </p:cNvPr>
          <p:cNvSpPr>
            <a:spLocks noGrp="1"/>
          </p:cNvSpPr>
          <p:nvPr>
            <p:ph type="body" sz="quarter" idx="29" hasCustomPrompt="1"/>
          </p:nvPr>
        </p:nvSpPr>
        <p:spPr>
          <a:xfrm>
            <a:off x="4316871" y="4045998"/>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7" name="Name 4">
            <a:extLst>
              <a:ext uri="{FF2B5EF4-FFF2-40B4-BE49-F238E27FC236}">
                <a16:creationId xmlns:a16="http://schemas.microsoft.com/office/drawing/2014/main" id="{95119930-DF3D-4F95-9821-DD803BEC06B8}"/>
              </a:ext>
            </a:extLst>
          </p:cNvPr>
          <p:cNvSpPr>
            <a:spLocks noGrp="1"/>
          </p:cNvSpPr>
          <p:nvPr>
            <p:ph type="body" sz="quarter" idx="31" hasCustomPrompt="1"/>
          </p:nvPr>
        </p:nvSpPr>
        <p:spPr>
          <a:xfrm>
            <a:off x="6251540" y="1748727"/>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9" name="Picture Placeholder 4">
            <a:extLst>
              <a:ext uri="{FF2B5EF4-FFF2-40B4-BE49-F238E27FC236}">
                <a16:creationId xmlns:a16="http://schemas.microsoft.com/office/drawing/2014/main" id="{074A36C6-E21E-40D7-90B6-E4EE4ED33126}"/>
              </a:ext>
              <a:ext uri="{C183D7F6-B498-43B3-948B-1728B52AA6E4}">
                <adec:decorative xmlns:adec="http://schemas.microsoft.com/office/drawing/2017/decorative" val="1"/>
              </a:ext>
            </a:extLst>
          </p:cNvPr>
          <p:cNvSpPr>
            <a:spLocks noGrp="1"/>
          </p:cNvSpPr>
          <p:nvPr>
            <p:ph type="pic" sz="quarter" idx="41"/>
          </p:nvPr>
        </p:nvSpPr>
        <p:spPr>
          <a:xfrm>
            <a:off x="6258930"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28" name="Placeholder 4">
            <a:extLst>
              <a:ext uri="{FF2B5EF4-FFF2-40B4-BE49-F238E27FC236}">
                <a16:creationId xmlns:a16="http://schemas.microsoft.com/office/drawing/2014/main" id="{F1EC47F3-3364-4097-9549-A48AAC2F5219}"/>
              </a:ext>
            </a:extLst>
          </p:cNvPr>
          <p:cNvSpPr>
            <a:spLocks noGrp="1"/>
          </p:cNvSpPr>
          <p:nvPr>
            <p:ph type="body" sz="quarter" idx="32" hasCustomPrompt="1"/>
          </p:nvPr>
        </p:nvSpPr>
        <p:spPr>
          <a:xfrm>
            <a:off x="6253850" y="4058000"/>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30" name="Name 5">
            <a:extLst>
              <a:ext uri="{FF2B5EF4-FFF2-40B4-BE49-F238E27FC236}">
                <a16:creationId xmlns:a16="http://schemas.microsoft.com/office/drawing/2014/main" id="{8BC3BB59-8297-4139-8EEB-7AA6A362059C}"/>
              </a:ext>
            </a:extLst>
          </p:cNvPr>
          <p:cNvSpPr>
            <a:spLocks noGrp="1"/>
          </p:cNvSpPr>
          <p:nvPr>
            <p:ph type="body" sz="quarter" idx="34" hasCustomPrompt="1"/>
          </p:nvPr>
        </p:nvSpPr>
        <p:spPr>
          <a:xfrm>
            <a:off x="8187749" y="1748727"/>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19" name="Picture Placeholder 5">
            <a:extLst>
              <a:ext uri="{FF2B5EF4-FFF2-40B4-BE49-F238E27FC236}">
                <a16:creationId xmlns:a16="http://schemas.microsoft.com/office/drawing/2014/main" id="{F63214CF-5EA4-B6FC-063D-D3496667EF2D}"/>
              </a:ext>
              <a:ext uri="{C183D7F6-B498-43B3-948B-1728B52AA6E4}">
                <adec:decorative xmlns:adec="http://schemas.microsoft.com/office/drawing/2017/decorative" val="1"/>
              </a:ext>
            </a:extLst>
          </p:cNvPr>
          <p:cNvSpPr>
            <a:spLocks noGrp="1"/>
          </p:cNvSpPr>
          <p:nvPr>
            <p:ph type="pic" sz="quarter" idx="42"/>
          </p:nvPr>
        </p:nvSpPr>
        <p:spPr>
          <a:xfrm>
            <a:off x="8193369"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31" name="Placeholder 5">
            <a:extLst>
              <a:ext uri="{FF2B5EF4-FFF2-40B4-BE49-F238E27FC236}">
                <a16:creationId xmlns:a16="http://schemas.microsoft.com/office/drawing/2014/main" id="{3539E75B-AA24-4E49-B21A-8AAB8E62C410}"/>
              </a:ext>
            </a:extLst>
          </p:cNvPr>
          <p:cNvSpPr>
            <a:spLocks noGrp="1"/>
          </p:cNvSpPr>
          <p:nvPr>
            <p:ph type="body" sz="quarter" idx="35" hasCustomPrompt="1"/>
          </p:nvPr>
        </p:nvSpPr>
        <p:spPr>
          <a:xfrm>
            <a:off x="8190829" y="4058000"/>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33" name="Name 6">
            <a:extLst>
              <a:ext uri="{FF2B5EF4-FFF2-40B4-BE49-F238E27FC236}">
                <a16:creationId xmlns:a16="http://schemas.microsoft.com/office/drawing/2014/main" id="{3F21806D-0731-464D-A660-3F50C5CAF670}"/>
              </a:ext>
            </a:extLst>
          </p:cNvPr>
          <p:cNvSpPr>
            <a:spLocks noGrp="1"/>
          </p:cNvSpPr>
          <p:nvPr>
            <p:ph type="body" sz="quarter" idx="37" hasCustomPrompt="1"/>
          </p:nvPr>
        </p:nvSpPr>
        <p:spPr>
          <a:xfrm>
            <a:off x="10123957" y="1735212"/>
            <a:ext cx="1573660" cy="458202"/>
          </a:xfrm>
          <a:prstGeom prst="rect">
            <a:avLst/>
          </a:prstGeom>
        </p:spPr>
        <p:txBody>
          <a:bodyPr wrap="square" anchor="t">
            <a:spAutoFit/>
          </a:bodyPr>
          <a:lstStyle>
            <a:lvl1pPr>
              <a:spcBef>
                <a:spcPts val="0"/>
              </a:spcBef>
              <a:spcAft>
                <a:spcPts val="0"/>
              </a:spcAft>
              <a:defRPr sz="1400" b="1" cap="none" baseline="0">
                <a:solidFill>
                  <a:schemeClr val="tx1"/>
                </a:solidFill>
              </a:defRPr>
            </a:lvl1pPr>
            <a:lvl2pPr marL="0" indent="0">
              <a:spcBef>
                <a:spcPts val="0"/>
              </a:spcBef>
              <a:spcAft>
                <a:spcPts val="0"/>
              </a:spcAft>
              <a:buFont typeface="Barlow" panose="020B0604020202020204" pitchFamily="34" charset="0"/>
              <a:buNone/>
              <a:defRPr sz="1400" b="1" cap="none" baseline="0">
                <a:solidFill>
                  <a:schemeClr val="tx1"/>
                </a:solidFill>
              </a:defRPr>
            </a:lvl2pPr>
          </a:lstStyle>
          <a:p>
            <a:pPr lvl="0"/>
            <a:r>
              <a:rPr lang="en-GB" dirty="0"/>
              <a:t>First name</a:t>
            </a:r>
          </a:p>
          <a:p>
            <a:pPr lvl="1"/>
            <a:r>
              <a:rPr lang="en-GB" dirty="0"/>
              <a:t>Last name</a:t>
            </a:r>
          </a:p>
        </p:txBody>
      </p:sp>
      <p:sp>
        <p:nvSpPr>
          <p:cNvPr id="23" name="Picture Placeholder 6">
            <a:extLst>
              <a:ext uri="{FF2B5EF4-FFF2-40B4-BE49-F238E27FC236}">
                <a16:creationId xmlns:a16="http://schemas.microsoft.com/office/drawing/2014/main" id="{95C42D8A-99F6-7643-7FD4-13CD14652A53}"/>
              </a:ext>
              <a:ext uri="{C183D7F6-B498-43B3-948B-1728B52AA6E4}">
                <adec:decorative xmlns:adec="http://schemas.microsoft.com/office/drawing/2017/decorative" val="1"/>
              </a:ext>
            </a:extLst>
          </p:cNvPr>
          <p:cNvSpPr>
            <a:spLocks noGrp="1"/>
          </p:cNvSpPr>
          <p:nvPr>
            <p:ph type="pic" sz="quarter" idx="43"/>
          </p:nvPr>
        </p:nvSpPr>
        <p:spPr>
          <a:xfrm>
            <a:off x="10127809" y="23338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dirty="0"/>
            </a:lvl1pPr>
          </a:lstStyle>
          <a:p>
            <a:pPr lvl="0" algn="ctr"/>
            <a:r>
              <a:rPr lang="en-US"/>
              <a:t>Click icon to add picture</a:t>
            </a:r>
            <a:endParaRPr lang="en-GB" dirty="0"/>
          </a:p>
        </p:txBody>
      </p:sp>
      <p:sp>
        <p:nvSpPr>
          <p:cNvPr id="34" name="Placeholder 6">
            <a:extLst>
              <a:ext uri="{FF2B5EF4-FFF2-40B4-BE49-F238E27FC236}">
                <a16:creationId xmlns:a16="http://schemas.microsoft.com/office/drawing/2014/main" id="{E534BACD-3BA5-4149-ABE3-6C66E16EC23C}"/>
              </a:ext>
            </a:extLst>
          </p:cNvPr>
          <p:cNvSpPr>
            <a:spLocks noGrp="1"/>
          </p:cNvSpPr>
          <p:nvPr>
            <p:ph type="body" sz="quarter" idx="38" hasCustomPrompt="1"/>
          </p:nvPr>
        </p:nvSpPr>
        <p:spPr>
          <a:xfrm>
            <a:off x="10127809" y="4044485"/>
            <a:ext cx="1573660" cy="1903877"/>
          </a:xfrm>
          <a:prstGeom prst="rect">
            <a:avLst/>
          </a:prstGeom>
        </p:spPr>
        <p:txBody>
          <a:bodyPr wrap="square" anchor="t">
            <a:noAutofit/>
          </a:bodyPr>
          <a:lstStyle>
            <a:lvl1pPr>
              <a:spcBef>
                <a:spcPts val="0"/>
              </a:spcBef>
              <a:spcAft>
                <a:spcPts val="0"/>
              </a:spcAft>
              <a:defRPr>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Tree>
    <p:extLst>
      <p:ext uri="{BB962C8B-B14F-4D97-AF65-F5344CB8AC3E}">
        <p14:creationId xmlns:p14="http://schemas.microsoft.com/office/powerpoint/2010/main" val="3384401422"/>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p:cSld name="Quote/Statement slide">
    <p:bg>
      <p:bgPr>
        <a:solidFill>
          <a:schemeClr val="tx2"/>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024DFEA-2014-1751-E480-8A66CDCDA552}"/>
              </a:ext>
            </a:extLst>
          </p:cNvPr>
          <p:cNvSpPr>
            <a:spLocks noGrp="1"/>
          </p:cNvSpPr>
          <p:nvPr>
            <p:ph type="title" hasCustomPrompt="1"/>
          </p:nvPr>
        </p:nvSpPr>
        <p:spPr>
          <a:xfrm>
            <a:off x="431999" y="1898850"/>
            <a:ext cx="7010201" cy="715669"/>
          </a:xfrm>
        </p:spPr>
        <p:txBody>
          <a:bodyPr/>
          <a:lstStyle>
            <a:lvl1pPr>
              <a:lnSpc>
                <a:spcPct val="100000"/>
              </a:lnSpc>
              <a:defRPr sz="3200" b="1" cap="none" baseline="0">
                <a:solidFill>
                  <a:schemeClr val="tx1"/>
                </a:solidFill>
                <a:latin typeface="+mn-lt"/>
              </a:defRPr>
            </a:lvl1pPr>
          </a:lstStyle>
          <a:p>
            <a:r>
              <a:rPr lang="en-US" dirty="0"/>
              <a:t>Quote or statement here – </a:t>
            </a:r>
            <a:br>
              <a:rPr lang="en-US" dirty="0"/>
            </a:br>
            <a:r>
              <a:rPr lang="en-US" dirty="0"/>
              <a:t>only black text is fully accessible on teal, green or orange</a:t>
            </a:r>
            <a:endParaRPr lang="en-GB" dirty="0"/>
          </a:p>
        </p:txBody>
      </p:sp>
      <p:sp>
        <p:nvSpPr>
          <p:cNvPr id="4" name="Triangle">
            <a:extLst>
              <a:ext uri="{FF2B5EF4-FFF2-40B4-BE49-F238E27FC236}">
                <a16:creationId xmlns:a16="http://schemas.microsoft.com/office/drawing/2014/main" id="{AE7DDF0E-41B4-9738-7FF8-6113726879FE}"/>
              </a:ext>
              <a:ext uri="{C183D7F6-B498-43B3-948B-1728B52AA6E4}">
                <adec:decorative xmlns:adec="http://schemas.microsoft.com/office/drawing/2017/decorative" val="1"/>
              </a:ext>
            </a:extLst>
          </p:cNvPr>
          <p:cNvSpPr/>
          <p:nvPr userDrawn="1"/>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2" name="Classification">
            <a:extLst>
              <a:ext uri="{FF2B5EF4-FFF2-40B4-BE49-F238E27FC236}">
                <a16:creationId xmlns:a16="http://schemas.microsoft.com/office/drawing/2014/main" id="{1C5B0F71-0889-8AA3-1424-358FEF2E8AF4}"/>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11" name="Slide Number">
            <a:extLst>
              <a:ext uri="{FF2B5EF4-FFF2-40B4-BE49-F238E27FC236}">
                <a16:creationId xmlns:a16="http://schemas.microsoft.com/office/drawing/2014/main" id="{BE4B9BBA-B9E4-5FF2-9CD0-5259512082F0}"/>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pic>
        <p:nvPicPr>
          <p:cNvPr id="5" name="Ipsos Logo">
            <a:extLst>
              <a:ext uri="{FF2B5EF4-FFF2-40B4-BE49-F238E27FC236}">
                <a16:creationId xmlns:a16="http://schemas.microsoft.com/office/drawing/2014/main" id="{C8313A58-2212-9452-4CBE-3D4E7E92AA44}"/>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027253365"/>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p:cSld name="Side by side">
    <p:spTree>
      <p:nvGrpSpPr>
        <p:cNvPr id="1" name=""/>
        <p:cNvGrpSpPr/>
        <p:nvPr/>
      </p:nvGrpSpPr>
      <p:grpSpPr>
        <a:xfrm>
          <a:off x="0" y="0"/>
          <a:ext cx="0" cy="0"/>
          <a:chOff x="0" y="0"/>
          <a:chExt cx="0" cy="0"/>
        </a:xfrm>
      </p:grpSpPr>
      <p:sp>
        <p:nvSpPr>
          <p:cNvPr id="7" name="Title" descr="Header">
            <a:extLst>
              <a:ext uri="{FF2B5EF4-FFF2-40B4-BE49-F238E27FC236}">
                <a16:creationId xmlns:a16="http://schemas.microsoft.com/office/drawing/2014/main" id="{B80FCDC1-4ADD-40AF-8A4F-44573B1258DA}"/>
              </a:ext>
            </a:extLst>
          </p:cNvPr>
          <p:cNvSpPr>
            <a:spLocks noGrp="1"/>
          </p:cNvSpPr>
          <p:nvPr>
            <p:ph type="title"/>
          </p:nvPr>
        </p:nvSpPr>
        <p:spPr/>
        <p:txBody>
          <a:bodyPr/>
          <a:lstStyle/>
          <a:p>
            <a:r>
              <a:rPr lang="en-US"/>
              <a:t>Click to edit Master title style</a:t>
            </a:r>
            <a:endParaRPr lang="en-GB"/>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5456880" cy="3861312"/>
          </a:xfrm>
          <a:prstGeom prst="rect">
            <a:avLst/>
          </a:prstGeom>
        </p:spPr>
        <p:txBody>
          <a:bodyPr>
            <a:noAutofit/>
          </a:bodyPr>
          <a:lstStyle>
            <a:lvl1pPr>
              <a:spcBef>
                <a:spcPts val="400"/>
              </a:spcBef>
              <a:defRPr sz="1400">
                <a:solidFill>
                  <a:schemeClr val="tx1"/>
                </a:solidFill>
              </a:defRPr>
            </a:lvl1pPr>
            <a:lvl2pPr marL="180975" indent="-180975">
              <a:spcBef>
                <a:spcPts val="400"/>
              </a:spcBef>
              <a:buSzPct val="110000"/>
              <a:buFont typeface="Arial" panose="020B0604020202020204" pitchFamily="34" charset="0"/>
              <a:buChar char="•"/>
              <a:defRPr sz="1400">
                <a:solidFill>
                  <a:schemeClr val="tx1"/>
                </a:solidFill>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10" name="Placeholder 2">
            <a:extLst>
              <a:ext uri="{FF2B5EF4-FFF2-40B4-BE49-F238E27FC236}">
                <a16:creationId xmlns:a16="http://schemas.microsoft.com/office/drawing/2014/main" id="{58EBDB8A-A132-411F-B6B9-59DC085B79E1}"/>
              </a:ext>
            </a:extLst>
          </p:cNvPr>
          <p:cNvSpPr>
            <a:spLocks noGrp="1"/>
          </p:cNvSpPr>
          <p:nvPr>
            <p:ph idx="15" hasCustomPrompt="1"/>
          </p:nvPr>
        </p:nvSpPr>
        <p:spPr>
          <a:xfrm>
            <a:off x="6273992" y="1808163"/>
            <a:ext cx="5456880" cy="3861312"/>
          </a:xfrm>
          <a:prstGeom prst="rect">
            <a:avLst/>
          </a:prstGeom>
        </p:spPr>
        <p:txBody>
          <a:bodyPr>
            <a:noAutofit/>
          </a:bodyPr>
          <a:lstStyle>
            <a:lvl1pPr>
              <a:spcBef>
                <a:spcPts val="400"/>
              </a:spcBef>
              <a:defRPr sz="1400">
                <a:solidFill>
                  <a:schemeClr val="tx1"/>
                </a:solidFill>
              </a:defRPr>
            </a:lvl1pPr>
            <a:lvl2pPr marL="180975" indent="-180975">
              <a:spcBef>
                <a:spcPts val="400"/>
              </a:spcBef>
              <a:defRPr lang="en-GB" sz="1400" kern="1200" dirty="0">
                <a:solidFill>
                  <a:schemeClr val="tx1"/>
                </a:solidFill>
                <a:latin typeface="+mn-lt"/>
                <a:ea typeface="+mn-ea"/>
                <a:cs typeface="+mn-cs"/>
              </a:defRPr>
            </a:lvl2pPr>
            <a:lvl3pPr>
              <a:spcBef>
                <a:spcPts val="400"/>
              </a:spcBef>
              <a:defRPr sz="1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2644348778"/>
      </p:ext>
    </p:extLst>
  </p:cSld>
  <p:clrMapOvr>
    <a:masterClrMapping/>
  </p:clrMapOvr>
  <p:extLst>
    <p:ext uri="{DCECCB84-F9BA-43D5-87BE-67443E8EF086}">
      <p15:sldGuideLst xmlns:p15="http://schemas.microsoft.com/office/powerpoint/2012/main">
        <p15:guide id="1" orient="horz" pos="4320">
          <p15:clr>
            <a:srgbClr val="F26B43"/>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p:cSld name="Quote style 1">
    <p:bg>
      <p:bgPr>
        <a:gradFill>
          <a:gsLst>
            <a:gs pos="24000">
              <a:schemeClr val="accent1">
                <a:lumMod val="35000"/>
              </a:schemeClr>
            </a:gs>
            <a:gs pos="100000">
              <a:schemeClr val="accent1"/>
            </a:gs>
          </a:gsLst>
          <a:lin ang="13500000" scaled="0"/>
        </a:gradFill>
        <a:effectLst/>
      </p:bgPr>
    </p:bg>
    <p:spTree>
      <p:nvGrpSpPr>
        <p:cNvPr id="1" name=""/>
        <p:cNvGrpSpPr/>
        <p:nvPr/>
      </p:nvGrpSpPr>
      <p:grpSpPr>
        <a:xfrm>
          <a:off x="0" y="0"/>
          <a:ext cx="0" cy="0"/>
          <a:chOff x="0" y="0"/>
          <a:chExt cx="0" cy="0"/>
        </a:xfrm>
      </p:grpSpPr>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3008550" y="2313873"/>
            <a:ext cx="7524198" cy="2636591"/>
          </a:xfrm>
          <a:prstGeom prst="rect">
            <a:avLst/>
          </a:prstGeom>
        </p:spPr>
        <p:txBody>
          <a:bodyPr anchor="t">
            <a:normAutofit/>
          </a:bodyPr>
          <a:lstStyle>
            <a:lvl1pPr marL="0" indent="0">
              <a:buNone/>
              <a:defRPr sz="3200">
                <a:solidFill>
                  <a:schemeClr val="bg1"/>
                </a:solidFill>
              </a:defRPr>
            </a:lvl1pPr>
          </a:lstStyle>
          <a:p>
            <a:pPr lvl="0"/>
            <a:r>
              <a:rPr lang="en-GB" dirty="0"/>
              <a:t>Insert your quote here</a:t>
            </a:r>
          </a:p>
        </p:txBody>
      </p:sp>
      <p:sp>
        <p:nvSpPr>
          <p:cNvPr id="5" name="Triangle">
            <a:extLst>
              <a:ext uri="{FF2B5EF4-FFF2-40B4-BE49-F238E27FC236}">
                <a16:creationId xmlns:a16="http://schemas.microsoft.com/office/drawing/2014/main" id="{92369341-2A1C-B6BE-3FEC-A2BEC04F6AA8}"/>
              </a:ext>
              <a:ext uri="{C183D7F6-B498-43B3-948B-1728B52AA6E4}">
                <adec:decorative xmlns:adec="http://schemas.microsoft.com/office/drawing/2017/decorative" val="1"/>
              </a:ext>
            </a:extLst>
          </p:cNvPr>
          <p:cNvSpPr/>
          <p:nvPr userDrawn="1"/>
        </p:nvSpPr>
        <p:spPr bwMode="auto">
          <a:xfrm rot="5400000">
            <a:off x="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9" name="Classification">
            <a:extLst>
              <a:ext uri="{FF2B5EF4-FFF2-40B4-BE49-F238E27FC236}">
                <a16:creationId xmlns:a16="http://schemas.microsoft.com/office/drawing/2014/main" id="{87AAF9A5-97ED-3121-02DE-E041C61DC066}"/>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8" name="Slide Number">
            <a:extLst>
              <a:ext uri="{FF2B5EF4-FFF2-40B4-BE49-F238E27FC236}">
                <a16:creationId xmlns:a16="http://schemas.microsoft.com/office/drawing/2014/main" id="{D37E2842-3D57-CC10-EC4F-9181EFE34C2A}"/>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pic>
        <p:nvPicPr>
          <p:cNvPr id="3" name="Ipsos Logo">
            <a:extLst>
              <a:ext uri="{FF2B5EF4-FFF2-40B4-BE49-F238E27FC236}">
                <a16:creationId xmlns:a16="http://schemas.microsoft.com/office/drawing/2014/main" id="{2B071C74-0F19-EA2F-036E-1B05F328FC7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567310768"/>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cSld name="Quote Style 2">
    <p:bg>
      <p:bgPr>
        <a:solidFill>
          <a:schemeClr val="accent4"/>
        </a:solidFill>
        <a:effectLst/>
      </p:bgPr>
    </p:bg>
    <p:spTree>
      <p:nvGrpSpPr>
        <p:cNvPr id="1" name=""/>
        <p:cNvGrpSpPr/>
        <p:nvPr/>
      </p:nvGrpSpPr>
      <p:grpSpPr>
        <a:xfrm>
          <a:off x="0" y="0"/>
          <a:ext cx="0" cy="0"/>
          <a:chOff x="0" y="0"/>
          <a:chExt cx="0" cy="0"/>
        </a:xfrm>
      </p:grpSpPr>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1117571" y="2110704"/>
            <a:ext cx="7731153" cy="2636591"/>
          </a:xfrm>
          <a:prstGeom prst="rect">
            <a:avLst/>
          </a:prstGeom>
        </p:spPr>
        <p:txBody>
          <a:bodyPr anchor="t">
            <a:normAutofit/>
          </a:bodyPr>
          <a:lstStyle>
            <a:lvl1pPr marL="0" indent="0">
              <a:buNone/>
              <a:defRPr sz="2800">
                <a:solidFill>
                  <a:schemeClr val="bg1"/>
                </a:solidFill>
              </a:defRPr>
            </a:lvl1pPr>
          </a:lstStyle>
          <a:p>
            <a:pPr lvl="0"/>
            <a:r>
              <a:rPr lang="en-GB" dirty="0"/>
              <a:t>Insert your quote here</a:t>
            </a:r>
          </a:p>
        </p:txBody>
      </p:sp>
      <p:sp>
        <p:nvSpPr>
          <p:cNvPr id="5" name="Triangle">
            <a:extLst>
              <a:ext uri="{FF2B5EF4-FFF2-40B4-BE49-F238E27FC236}">
                <a16:creationId xmlns:a16="http://schemas.microsoft.com/office/drawing/2014/main" id="{5E6CCB16-8027-823A-186E-7DACFA70762B}"/>
              </a:ext>
              <a:ext uri="{C183D7F6-B498-43B3-948B-1728B52AA6E4}">
                <adec:decorative xmlns:adec="http://schemas.microsoft.com/office/drawing/2017/decorative" val="1"/>
              </a:ext>
            </a:extLst>
          </p:cNvPr>
          <p:cNvSpPr/>
          <p:nvPr userDrawn="1"/>
        </p:nvSpPr>
        <p:spPr>
          <a:xfrm rot="16200000">
            <a:off x="9086850" y="373380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9" name="Classification">
            <a:extLst>
              <a:ext uri="{FF2B5EF4-FFF2-40B4-BE49-F238E27FC236}">
                <a16:creationId xmlns:a16="http://schemas.microsoft.com/office/drawing/2014/main" id="{9A7F0732-5FE1-1906-422A-09BFADEA9DDC}"/>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8" name="Slide Number">
            <a:extLst>
              <a:ext uri="{FF2B5EF4-FFF2-40B4-BE49-F238E27FC236}">
                <a16:creationId xmlns:a16="http://schemas.microsoft.com/office/drawing/2014/main" id="{92A9A7B3-31B0-9E04-B931-0D35E84DED68}"/>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pic>
        <p:nvPicPr>
          <p:cNvPr id="3" name="Ipsos Logo">
            <a:extLst>
              <a:ext uri="{FF2B5EF4-FFF2-40B4-BE49-F238E27FC236}">
                <a16:creationId xmlns:a16="http://schemas.microsoft.com/office/drawing/2014/main" id="{3E29EF74-455B-BB39-180E-E2AFABF3D4B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823064172"/>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p:cSld name="Quote style 3">
    <p:spTree>
      <p:nvGrpSpPr>
        <p:cNvPr id="1" name=""/>
        <p:cNvGrpSpPr/>
        <p:nvPr/>
      </p:nvGrpSpPr>
      <p:grpSpPr>
        <a:xfrm>
          <a:off x="0" y="0"/>
          <a:ext cx="0" cy="0"/>
          <a:chOff x="0" y="0"/>
          <a:chExt cx="0" cy="0"/>
        </a:xfrm>
      </p:grpSpPr>
      <p:sp>
        <p:nvSpPr>
          <p:cNvPr id="3" name="Title">
            <a:extLst>
              <a:ext uri="{FF2B5EF4-FFF2-40B4-BE49-F238E27FC236}">
                <a16:creationId xmlns:a16="http://schemas.microsoft.com/office/drawing/2014/main" id="{6838E746-8C0D-4144-AC8E-FA9CF117C223}"/>
              </a:ext>
            </a:extLst>
          </p:cNvPr>
          <p:cNvSpPr>
            <a:spLocks noGrp="1"/>
          </p:cNvSpPr>
          <p:nvPr>
            <p:ph type="title" hasCustomPrompt="1"/>
          </p:nvPr>
        </p:nvSpPr>
        <p:spPr bwMode="white">
          <a:xfrm>
            <a:off x="450000" y="811950"/>
            <a:ext cx="5407103" cy="3742438"/>
          </a:xfrm>
        </p:spPr>
        <p:txBody>
          <a:bodyPr anchor="t"/>
          <a:lstStyle>
            <a:lvl1pPr>
              <a:defRPr sz="3600" cap="none" spc="0" baseline="0">
                <a:solidFill>
                  <a:schemeClr val="bg1"/>
                </a:solidFill>
                <a:latin typeface="+mn-lt"/>
              </a:defRPr>
            </a:lvl1pPr>
          </a:lstStyle>
          <a:p>
            <a:r>
              <a:rPr lang="en-GB" dirty="0"/>
              <a:t>Summary text background image (text can be recoloured depending on image colour)</a:t>
            </a:r>
            <a:endParaRPr lang="fr-FR" dirty="0"/>
          </a:p>
        </p:txBody>
      </p:sp>
      <p:sp>
        <p:nvSpPr>
          <p:cNvPr id="4" name="Picture Placeholder">
            <a:extLst>
              <a:ext uri="{FF2B5EF4-FFF2-40B4-BE49-F238E27FC236}">
                <a16:creationId xmlns:a16="http://schemas.microsoft.com/office/drawing/2014/main" id="{A8B69072-8F91-57EB-1C5E-B1807F844055}"/>
              </a:ext>
              <a:ext uri="{C183D7F6-B498-43B3-948B-1728B52AA6E4}">
                <adec:decorative xmlns:adec="http://schemas.microsoft.com/office/drawing/2017/decorative" val="1"/>
              </a:ext>
            </a:extLst>
          </p:cNvPr>
          <p:cNvSpPr>
            <a:spLocks noGrp="1"/>
          </p:cNvSpPr>
          <p:nvPr>
            <p:ph type="pic" sz="quarter" idx="15"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733800 h 6858000"/>
              <a:gd name="connsiteX3" fmla="*/ 90678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733800"/>
                </a:lnTo>
                <a:lnTo>
                  <a:pt x="90678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dirty="0"/>
              <a:t>Click icon in centre to add image</a:t>
            </a:r>
            <a:br>
              <a:rPr lang="en-GB" dirty="0"/>
            </a:br>
            <a:r>
              <a:rPr lang="en-GB" dirty="0"/>
              <a:t>Send image to back so elements show on the page</a:t>
            </a:r>
          </a:p>
          <a:p>
            <a:pPr lvl="0" algn="ctr"/>
            <a:endParaRPr lang="en-GB" dirty="0"/>
          </a:p>
          <a:p>
            <a:pPr lvl="0" algn="ctr"/>
            <a:endParaRPr lang="en-GB" dirty="0"/>
          </a:p>
          <a:p>
            <a:pPr lvl="0" algn="ctr"/>
            <a:endParaRPr lang="en-GB" dirty="0"/>
          </a:p>
        </p:txBody>
      </p:sp>
      <p:pic>
        <p:nvPicPr>
          <p:cNvPr id="6" name="Ipsos Logo">
            <a:extLst>
              <a:ext uri="{FF2B5EF4-FFF2-40B4-BE49-F238E27FC236}">
                <a16:creationId xmlns:a16="http://schemas.microsoft.com/office/drawing/2014/main" id="{52B28BDF-4159-E6C3-47E8-C045FBADA50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47418488"/>
      </p:ext>
    </p:extLst>
  </p:cSld>
  <p:clrMapOvr>
    <a:masterClrMapping/>
  </p:clrMapOvr>
  <p:hf hdr="0" ftr="0" dt="0"/>
  <p:extLst>
    <p:ext uri="{DCECCB84-F9BA-43D5-87BE-67443E8EF086}">
      <p15:sldGuideLst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p:cSld name="Full bleed image layout">
    <p:spTree>
      <p:nvGrpSpPr>
        <p:cNvPr id="1" name=""/>
        <p:cNvGrpSpPr/>
        <p:nvPr/>
      </p:nvGrpSpPr>
      <p:grpSpPr>
        <a:xfrm>
          <a:off x="0" y="0"/>
          <a:ext cx="0" cy="0"/>
          <a:chOff x="0" y="0"/>
          <a:chExt cx="0" cy="0"/>
        </a:xfrm>
      </p:grpSpPr>
      <p:sp>
        <p:nvSpPr>
          <p:cNvPr id="3" name="Picture Placeholder">
            <a:extLst>
              <a:ext uri="{FF2B5EF4-FFF2-40B4-BE49-F238E27FC236}">
                <a16:creationId xmlns:a16="http://schemas.microsoft.com/office/drawing/2014/main" id="{A0EF3274-3DAF-E90F-9AC0-22CB0B64614D}"/>
              </a:ext>
              <a:ext uri="{C183D7F6-B498-43B3-948B-1728B52AA6E4}">
                <adec:decorative xmlns:adec="http://schemas.microsoft.com/office/drawing/2017/decorative" val="1"/>
              </a:ext>
            </a:extLst>
          </p:cNvPr>
          <p:cNvSpPr>
            <a:spLocks noGrp="1"/>
          </p:cNvSpPr>
          <p:nvPr>
            <p:ph type="pic" sz="quarter" idx="10" hasCustomPrompt="1"/>
          </p:nvPr>
        </p:nvSpPr>
        <p:spPr>
          <a:xfrm>
            <a:off x="0" y="0"/>
            <a:ext cx="12192000" cy="6858000"/>
          </a:xfrm>
          <a:prstGeom prst="rect">
            <a:avLst/>
          </a:prstGeom>
          <a:pattFill prst="wdUpDiag">
            <a:fgClr>
              <a:schemeClr val="bg1">
                <a:lumMod val="95000"/>
              </a:schemeClr>
            </a:fgClr>
            <a:bgClr>
              <a:schemeClr val="bg1"/>
            </a:bgClr>
          </a:pattFill>
        </p:spPr>
        <p:txBody>
          <a:bodyPr vert="horz" lIns="0" tIns="0" rIns="0" bIns="0" rtlCol="0" anchor="ctr">
            <a:noAutofit/>
          </a:bodyPr>
          <a:lstStyle>
            <a:lvl1pPr algn="ctr">
              <a:defRPr lang="en-GB"/>
            </a:lvl1pPr>
          </a:lstStyle>
          <a:p>
            <a:pPr lvl="0"/>
            <a:br>
              <a:rPr lang="en-US" dirty="0"/>
            </a:br>
            <a:br>
              <a:rPr lang="en-US" dirty="0"/>
            </a:br>
            <a:br>
              <a:rPr lang="en-US" dirty="0"/>
            </a:br>
            <a:br>
              <a:rPr lang="en-US" dirty="0"/>
            </a:br>
            <a:br>
              <a:rPr lang="en-US" dirty="0"/>
            </a:br>
            <a:r>
              <a:rPr lang="en-US" dirty="0"/>
              <a:t>Click icon to add picture</a:t>
            </a:r>
            <a:endParaRPr lang="en-GB" dirty="0"/>
          </a:p>
        </p:txBody>
      </p:sp>
    </p:spTree>
    <p:extLst>
      <p:ext uri="{BB962C8B-B14F-4D97-AF65-F5344CB8AC3E}">
        <p14:creationId xmlns:p14="http://schemas.microsoft.com/office/powerpoint/2010/main" val="809425198"/>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Full bleed video layout">
    <p:spTree>
      <p:nvGrpSpPr>
        <p:cNvPr id="1" name=""/>
        <p:cNvGrpSpPr/>
        <p:nvPr/>
      </p:nvGrpSpPr>
      <p:grpSpPr>
        <a:xfrm>
          <a:off x="0" y="0"/>
          <a:ext cx="0" cy="0"/>
          <a:chOff x="0" y="0"/>
          <a:chExt cx="0" cy="0"/>
        </a:xfrm>
      </p:grpSpPr>
      <p:sp>
        <p:nvSpPr>
          <p:cNvPr id="4" name="Media Placeholder">
            <a:extLst>
              <a:ext uri="{FF2B5EF4-FFF2-40B4-BE49-F238E27FC236}">
                <a16:creationId xmlns:a16="http://schemas.microsoft.com/office/drawing/2014/main" id="{F33785E0-DBDC-A691-50F6-D30517E18DC3}"/>
              </a:ext>
              <a:ext uri="{C183D7F6-B498-43B3-948B-1728B52AA6E4}">
                <adec:decorative xmlns:adec="http://schemas.microsoft.com/office/drawing/2017/decorative" val="1"/>
              </a:ext>
            </a:extLst>
          </p:cNvPr>
          <p:cNvSpPr>
            <a:spLocks noGrp="1"/>
          </p:cNvSpPr>
          <p:nvPr>
            <p:ph type="media" sz="quarter" idx="10" hasCustomPrompt="1"/>
          </p:nvPr>
        </p:nvSpPr>
        <p:spPr>
          <a:xfrm>
            <a:off x="0" y="0"/>
            <a:ext cx="12192000" cy="6858000"/>
          </a:xfrm>
          <a:prstGeom prst="rect">
            <a:avLst/>
          </a:prstGeom>
          <a:pattFill prst="wdUpDiag">
            <a:fgClr>
              <a:schemeClr val="bg1">
                <a:lumMod val="95000"/>
              </a:schemeClr>
            </a:fgClr>
            <a:bgClr>
              <a:schemeClr val="bg1"/>
            </a:bgClr>
          </a:pattFill>
        </p:spPr>
        <p:txBody>
          <a:bodyPr vert="horz" lIns="0" tIns="0" rIns="0" bIns="0" rtlCol="0" anchor="ctr">
            <a:noAutofit/>
          </a:bodyPr>
          <a:lstStyle>
            <a:lvl1pPr>
              <a:defRPr lang="en-GB"/>
            </a:lvl1pPr>
          </a:lstStyle>
          <a:p>
            <a:pPr lvl="0" algn="ctr"/>
            <a:br>
              <a:rPr lang="en-GB" dirty="0"/>
            </a:br>
            <a:br>
              <a:rPr lang="en-GB" dirty="0"/>
            </a:br>
            <a:br>
              <a:rPr lang="en-GB" dirty="0"/>
            </a:br>
            <a:br>
              <a:rPr lang="en-GB" dirty="0"/>
            </a:br>
            <a:br>
              <a:rPr lang="en-GB" dirty="0"/>
            </a:br>
            <a:br>
              <a:rPr lang="en-GB" dirty="0"/>
            </a:br>
            <a:r>
              <a:rPr lang="en-GB" dirty="0"/>
              <a:t>Full bleed video layout</a:t>
            </a:r>
          </a:p>
        </p:txBody>
      </p:sp>
    </p:spTree>
    <p:extLst>
      <p:ext uri="{BB962C8B-B14F-4D97-AF65-F5344CB8AC3E}">
        <p14:creationId xmlns:p14="http://schemas.microsoft.com/office/powerpoint/2010/main" val="6192630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ouble column layou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p:txBody>
          <a:bodyPr/>
          <a:lstStyle>
            <a:lvl1pPr>
              <a:defRPr/>
            </a:lvl1pPr>
          </a:lstStyle>
          <a:p>
            <a:r>
              <a:rPr lang="en-US" dirty="0"/>
              <a:t>Double column layout</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a:prstGeom prst="rect">
            <a:avLst/>
          </a:prstGeom>
        </p:spPr>
        <p:txBody>
          <a:bodyPr numCol="2" spcCol="288000">
            <a:noAutofit/>
          </a:bodyPr>
          <a:lstStyle>
            <a:lvl1pPr>
              <a:lnSpc>
                <a:spcPct val="115000"/>
              </a:lnSpc>
              <a:spcBef>
                <a:spcPts val="400"/>
              </a:spcBef>
              <a:defRPr sz="1200">
                <a:solidFill>
                  <a:schemeClr val="tx1"/>
                </a:solidFill>
              </a:defRPr>
            </a:lvl1pPr>
            <a:lvl2pPr marL="180975" indent="-180975">
              <a:lnSpc>
                <a:spcPct val="115000"/>
              </a:lnSpc>
              <a:spcBef>
                <a:spcPts val="400"/>
              </a:spcBef>
              <a:buSzPct val="100000"/>
              <a:defRPr lang="en-GB" sz="1200" kern="1200" dirty="0">
                <a:solidFill>
                  <a:schemeClr val="tx1"/>
                </a:solidFill>
                <a:latin typeface="+mn-lt"/>
                <a:ea typeface="+mn-ea"/>
                <a:cs typeface="+mn-cs"/>
              </a:defRPr>
            </a:lvl2pPr>
            <a:lvl3pPr>
              <a:lnSpc>
                <a:spcPct val="115000"/>
              </a:lnSpc>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3371838602"/>
      </p:ext>
    </p:extLst>
  </p:cSld>
  <p:clrMapOvr>
    <a:masterClrMapping/>
  </p:clrMapOvr>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p:cSld name="Text and diagram">
    <p:spTree>
      <p:nvGrpSpPr>
        <p:cNvPr id="1" name=""/>
        <p:cNvGrpSpPr/>
        <p:nvPr/>
      </p:nvGrpSpPr>
      <p:grpSpPr>
        <a:xfrm>
          <a:off x="0" y="0"/>
          <a:ext cx="0" cy="0"/>
          <a:chOff x="0" y="0"/>
          <a:chExt cx="0" cy="0"/>
        </a:xfrm>
      </p:grpSpPr>
      <p:sp>
        <p:nvSpPr>
          <p:cNvPr id="5" name="Title" descr="Header">
            <a:extLst>
              <a:ext uri="{FF2B5EF4-FFF2-40B4-BE49-F238E27FC236}">
                <a16:creationId xmlns:a16="http://schemas.microsoft.com/office/drawing/2014/main" id="{4E7DB10B-B766-4A3C-BABF-17B2D91DB2CE}"/>
              </a:ext>
              <a:ext uri="{C183D7F6-B498-43B3-948B-1728B52AA6E4}">
                <adec:decorative xmlns:adec="http://schemas.microsoft.com/office/drawing/2017/decorative" val="0"/>
              </a:ext>
            </a:extLst>
          </p:cNvPr>
          <p:cNvSpPr>
            <a:spLocks noGrp="1"/>
          </p:cNvSpPr>
          <p:nvPr>
            <p:ph type="title"/>
          </p:nvPr>
        </p:nvSpPr>
        <p:spPr/>
        <p:txBody>
          <a:bodyPr/>
          <a:lstStyle/>
          <a:p>
            <a:r>
              <a:rPr lang="en-US"/>
              <a:t>Click to edit Master title style</a:t>
            </a:r>
            <a:endParaRPr lang="en-GB"/>
          </a:p>
        </p:txBody>
      </p:sp>
      <p:sp>
        <p:nvSpPr>
          <p:cNvPr id="3" name="Placeholder">
            <a:extLst>
              <a:ext uri="{FF2B5EF4-FFF2-40B4-BE49-F238E27FC236}">
                <a16:creationId xmlns:a16="http://schemas.microsoft.com/office/drawing/2014/main" id="{1703231E-4063-4D72-A4F3-5BF19050C303}"/>
              </a:ext>
              <a:ext uri="{C183D7F6-B498-43B3-948B-1728B52AA6E4}">
                <adec:decorative xmlns:adec="http://schemas.microsoft.com/office/drawing/2017/decorative" val="0"/>
              </a:ext>
            </a:extLst>
          </p:cNvPr>
          <p:cNvSpPr>
            <a:spLocks noGrp="1"/>
          </p:cNvSpPr>
          <p:nvPr>
            <p:ph idx="1" hasCustomPrompt="1"/>
          </p:nvPr>
        </p:nvSpPr>
        <p:spPr>
          <a:xfrm>
            <a:off x="450001" y="1792800"/>
            <a:ext cx="2591650" cy="3876675"/>
          </a:xfrm>
          <a:prstGeom prst="rect">
            <a:avLst/>
          </a:prstGeom>
        </p:spPr>
        <p:txBody>
          <a:bodyPr>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8" name="Chart / Diagram">
            <a:extLst>
              <a:ext uri="{FF2B5EF4-FFF2-40B4-BE49-F238E27FC236}">
                <a16:creationId xmlns:a16="http://schemas.microsoft.com/office/drawing/2014/main" id="{08D894DB-FF91-4B8E-8C44-72A8DC9940DE}"/>
              </a:ext>
              <a:ext uri="{C183D7F6-B498-43B3-948B-1728B52AA6E4}">
                <adec:decorative xmlns:adec="http://schemas.microsoft.com/office/drawing/2017/decorative" val="0"/>
              </a:ext>
            </a:extLst>
          </p:cNvPr>
          <p:cNvSpPr>
            <a:spLocks noGrp="1"/>
          </p:cNvSpPr>
          <p:nvPr>
            <p:ph sz="quarter" idx="19" hasCustomPrompt="1"/>
          </p:nvPr>
        </p:nvSpPr>
        <p:spPr>
          <a:xfrm>
            <a:off x="3355975" y="1792800"/>
            <a:ext cx="8410071" cy="3877200"/>
          </a:xfrm>
          <a:prstGeom prst="rect">
            <a:avLst/>
          </a:prstGeom>
          <a:solidFill>
            <a:schemeClr val="bg1">
              <a:lumMod val="95000"/>
            </a:schemeClr>
          </a:solidFill>
        </p:spPr>
        <p:txBody>
          <a:bodyPr/>
          <a:lstStyle>
            <a:lvl1pPr>
              <a:defRPr sz="1400"/>
            </a:lvl1pPr>
            <a:lvl2pPr>
              <a:defRPr sz="1200"/>
            </a:lvl2pPr>
            <a:lvl3pPr>
              <a:defRPr sz="1200"/>
            </a:lvl3pPr>
            <a:lvl4pPr>
              <a:defRPr sz="1200"/>
            </a:lvl4pPr>
            <a:lvl5pPr>
              <a:defRPr sz="1200"/>
            </a:lvl5pPr>
          </a:lstStyle>
          <a:p>
            <a:pPr lvl="0"/>
            <a:r>
              <a:rPr lang="en-US" dirty="0"/>
              <a:t>Insert diagram or visual content here</a:t>
            </a:r>
          </a:p>
        </p:txBody>
      </p:sp>
      <p:sp>
        <p:nvSpPr>
          <p:cNvPr id="11" name="Base &amp; Source">
            <a:extLst>
              <a:ext uri="{FF2B5EF4-FFF2-40B4-BE49-F238E27FC236}">
                <a16:creationId xmlns:a16="http://schemas.microsoft.com/office/drawing/2014/main" id="{C52F8B06-1F56-44E1-9BCB-34E6B0549078}"/>
              </a:ext>
            </a:extLst>
          </p:cNvPr>
          <p:cNvSpPr>
            <a:spLocks noGrp="1"/>
          </p:cNvSpPr>
          <p:nvPr>
            <p:ph type="body" sz="quarter" idx="18" hasCustomPrompt="1"/>
          </p:nvPr>
        </p:nvSpPr>
        <p:spPr>
          <a:xfrm>
            <a:off x="452897" y="5823783"/>
            <a:ext cx="11277975" cy="124906"/>
          </a:xfrm>
          <a:prstGeom prst="rect">
            <a:avLst/>
          </a:prstGeom>
        </p:spPr>
        <p:txBody>
          <a:bodyPr wrap="square" lIns="0" anchor="b">
            <a:spAutoFit/>
          </a:bodyPr>
          <a:lstStyle>
            <a:lvl1pPr marL="0" indent="0" algn="r">
              <a:buNone/>
              <a:defRPr sz="800" b="0" i="1">
                <a:solidFill>
                  <a:schemeClr val="tx1">
                    <a:lumMod val="75000"/>
                    <a:lumOff val="25000"/>
                  </a:schemeClr>
                </a:solidFill>
              </a:defRPr>
            </a:lvl1pPr>
            <a:lvl2pPr marL="133350" indent="0">
              <a:buNone/>
              <a:defRPr/>
            </a:lvl2pPr>
            <a:lvl3pPr marL="542925" indent="0">
              <a:buNone/>
              <a:defRPr/>
            </a:lvl3pPr>
            <a:lvl4pPr marL="758825" indent="0">
              <a:buNone/>
              <a:defRPr/>
            </a:lvl4pPr>
            <a:lvl5pPr marL="1033463" indent="0">
              <a:buNone/>
              <a:defRPr/>
            </a:lvl5pPr>
          </a:lstStyle>
          <a:p>
            <a:pPr lvl="0"/>
            <a:r>
              <a:rPr lang="en-GB" dirty="0"/>
              <a:t>Base and source info (delete if not necessary)</a:t>
            </a:r>
          </a:p>
        </p:txBody>
      </p:sp>
    </p:spTree>
    <p:extLst>
      <p:ext uri="{BB962C8B-B14F-4D97-AF65-F5344CB8AC3E}">
        <p14:creationId xmlns:p14="http://schemas.microsoft.com/office/powerpoint/2010/main" val="1812854703"/>
      </p:ext>
    </p:extLst>
  </p:cSld>
  <p:clrMapOvr>
    <a:masterClrMapping/>
  </p:clrMapOvr>
  <p:hf hdr="0" ftr="0" dt="0"/>
  <p:extLst>
    <p:ext uri="{DCECCB84-F9BA-43D5-87BE-67443E8EF086}">
      <p15:sldGuideLst xmlns:p15="http://schemas.microsoft.com/office/powerpoint/2012/main"/>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showMasterSp="0">
  <p:cSld name="THANK YOU SLIDE">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hasCustomPrompt="1"/>
          </p:nvPr>
        </p:nvSpPr>
        <p:spPr>
          <a:xfrm>
            <a:off x="428624" y="1092494"/>
            <a:ext cx="5391605" cy="715669"/>
          </a:xfrm>
        </p:spPr>
        <p:txBody>
          <a:bodyPr/>
          <a:lstStyle>
            <a:lvl1pPr>
              <a:defRPr sz="4800">
                <a:solidFill>
                  <a:schemeClr val="bg1"/>
                </a:solidFill>
                <a:latin typeface="+mj-lt"/>
              </a:defRPr>
            </a:lvl1pPr>
          </a:lstStyle>
          <a:p>
            <a:r>
              <a:rPr lang="en-US" dirty="0"/>
              <a:t>CLICK TO EDIT MASTER TITLE STYLE</a:t>
            </a:r>
            <a:endParaRPr lang="en-GB" dirty="0"/>
          </a:p>
        </p:txBody>
      </p:sp>
      <p:sp>
        <p:nvSpPr>
          <p:cNvPr id="6" name="Subtitle">
            <a:extLst>
              <a:ext uri="{FF2B5EF4-FFF2-40B4-BE49-F238E27FC236}">
                <a16:creationId xmlns:a16="http://schemas.microsoft.com/office/drawing/2014/main" id="{D0EB7A7D-8D5E-F9FC-C8D3-285DE34876F7}"/>
              </a:ext>
            </a:extLst>
          </p:cNvPr>
          <p:cNvSpPr>
            <a:spLocks noGrp="1"/>
          </p:cNvSpPr>
          <p:nvPr>
            <p:ph type="body" sz="quarter" idx="12" hasCustomPrompt="1"/>
          </p:nvPr>
        </p:nvSpPr>
        <p:spPr>
          <a:xfrm>
            <a:off x="431800" y="3494989"/>
            <a:ext cx="3551238"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5" name="Classification">
            <a:extLst>
              <a:ext uri="{FF2B5EF4-FFF2-40B4-BE49-F238E27FC236}">
                <a16:creationId xmlns:a16="http://schemas.microsoft.com/office/drawing/2014/main" id="{A2DBDE31-A0D1-C0E0-CFCE-D83929DAC7B6}"/>
              </a:ext>
              <a:ext uri="{C183D7F6-B498-43B3-948B-1728B52AA6E4}">
                <adec:decorative xmlns:adec="http://schemas.microsoft.com/office/drawing/2017/decorative" val="1"/>
              </a:ext>
            </a:extLst>
          </p:cNvPr>
          <p:cNvSpPr txBox="1">
            <a:spLocks/>
          </p:cNvSpPr>
          <p:nvPr/>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3" name="Classification">
            <a:extLst>
              <a:ext uri="{FF2B5EF4-FFF2-40B4-BE49-F238E27FC236}">
                <a16:creationId xmlns:a16="http://schemas.microsoft.com/office/drawing/2014/main" id="{17D0DCBF-ACFF-8F0D-8623-B163A6852A26}"/>
              </a:ext>
              <a:ext uri="{C183D7F6-B498-43B3-948B-1728B52AA6E4}">
                <adec:decorative xmlns:adec="http://schemas.microsoft.com/office/drawing/2017/decorative" val="1"/>
              </a:ext>
            </a:extLst>
          </p:cNvPr>
          <p:cNvSpPr txBox="1">
            <a:spLocks/>
          </p:cNvSpPr>
          <p:nvPr userDrawn="1"/>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7" name="Parallelogram">
            <a:extLst>
              <a:ext uri="{FF2B5EF4-FFF2-40B4-BE49-F238E27FC236}">
                <a16:creationId xmlns:a16="http://schemas.microsoft.com/office/drawing/2014/main" id="{C86459C7-F324-154A-1F62-11C161E6B251}"/>
              </a:ext>
              <a:ext uri="{C183D7F6-B498-43B3-948B-1728B52AA6E4}">
                <adec:decorative xmlns:adec="http://schemas.microsoft.com/office/drawing/2017/decorative" val="1"/>
              </a:ext>
            </a:extLst>
          </p:cNvPr>
          <p:cNvSpPr/>
          <p:nvPr userDrawn="1"/>
        </p:nvSpPr>
        <p:spPr>
          <a:xfrm rot="16200000">
            <a:off x="3619500" y="-1714500"/>
            <a:ext cx="6858000" cy="10287000"/>
          </a:xfrm>
          <a:custGeom>
            <a:avLst/>
            <a:gdLst>
              <a:gd name="connsiteX0" fmla="*/ 6858000 w 6858000"/>
              <a:gd name="connsiteY0" fmla="*/ 6858000 h 10287000"/>
              <a:gd name="connsiteX1" fmla="*/ 6858000 w 6858000"/>
              <a:gd name="connsiteY1" fmla="*/ 10287000 h 10287000"/>
              <a:gd name="connsiteX2" fmla="*/ 3370139 w 6858000"/>
              <a:gd name="connsiteY2" fmla="*/ 10287000 h 10287000"/>
              <a:gd name="connsiteX3" fmla="*/ 0 w 6858000"/>
              <a:gd name="connsiteY3" fmla="*/ 6916861 h 10287000"/>
              <a:gd name="connsiteX4" fmla="*/ 0 w 6858000"/>
              <a:gd name="connsiteY4" fmla="*/ 0 h 10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0287000">
                <a:moveTo>
                  <a:pt x="6858000" y="6858000"/>
                </a:moveTo>
                <a:lnTo>
                  <a:pt x="6858000" y="10287000"/>
                </a:lnTo>
                <a:lnTo>
                  <a:pt x="3370139" y="10287000"/>
                </a:lnTo>
                <a:lnTo>
                  <a:pt x="0" y="6916861"/>
                </a:lnTo>
                <a:lnTo>
                  <a:pt x="0" y="0"/>
                </a:lnTo>
                <a:close/>
              </a:path>
            </a:pathLst>
          </a:custGeom>
          <a:solidFill>
            <a:srgbClr val="000000">
              <a:alpha val="45098"/>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pPr algn="l">
              <a:lnSpc>
                <a:spcPct val="112000"/>
              </a:lnSpc>
              <a:spcBef>
                <a:spcPts val="400"/>
              </a:spcBef>
              <a:spcAft>
                <a:spcPts val="400"/>
              </a:spcAft>
            </a:pPr>
            <a:endParaRPr lang="en-GB" sz="2400" dirty="0">
              <a:solidFill>
                <a:schemeClr val="tx1"/>
              </a:solidFill>
            </a:endParaRPr>
          </a:p>
        </p:txBody>
      </p:sp>
      <p:pic>
        <p:nvPicPr>
          <p:cNvPr id="9" name="Ipsos Logo">
            <a:extLst>
              <a:ext uri="{FF2B5EF4-FFF2-40B4-BE49-F238E27FC236}">
                <a16:creationId xmlns:a16="http://schemas.microsoft.com/office/drawing/2014/main" id="{E6892621-D909-ED6B-C812-2829C2183A85}"/>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359933776"/>
      </p:ext>
    </p:extLst>
  </p:cSld>
  <p:clrMapOvr>
    <a:masterClrMapping/>
  </p:clrMapOvr>
  <p:hf hdr="0" ftr="0" dt="0"/>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p:cSld name="Display2">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B66D97C3-1B7F-5C9F-E63F-96F1A14B6253}"/>
              </a:ext>
            </a:extLst>
          </p:cNvPr>
          <p:cNvSpPr>
            <a:spLocks noGrp="1"/>
          </p:cNvSpPr>
          <p:nvPr>
            <p:ph type="title"/>
          </p:nvPr>
        </p:nvSpPr>
        <p:spPr>
          <a:xfrm>
            <a:off x="428624" y="1092494"/>
            <a:ext cx="5391605" cy="715669"/>
          </a:xfrm>
        </p:spPr>
        <p:txBody>
          <a:bodyPr/>
          <a:lstStyle>
            <a:lvl1pPr>
              <a:defRPr sz="4800" cap="all" baseline="0">
                <a:solidFill>
                  <a:schemeClr val="bg1"/>
                </a:solidFill>
                <a:latin typeface="+mj-lt"/>
              </a:defRPr>
            </a:lvl1pPr>
          </a:lstStyle>
          <a:p>
            <a:r>
              <a:rPr lang="en-US"/>
              <a:t>Click to edit Master title style</a:t>
            </a:r>
            <a:endParaRPr lang="en-GB" dirty="0"/>
          </a:p>
        </p:txBody>
      </p:sp>
      <p:sp>
        <p:nvSpPr>
          <p:cNvPr id="6" name="Subtitle">
            <a:extLst>
              <a:ext uri="{FF2B5EF4-FFF2-40B4-BE49-F238E27FC236}">
                <a16:creationId xmlns:a16="http://schemas.microsoft.com/office/drawing/2014/main" id="{433BB7AA-54DD-4BAB-0FD5-D287A85CE469}"/>
              </a:ext>
            </a:extLst>
          </p:cNvPr>
          <p:cNvSpPr>
            <a:spLocks noGrp="1"/>
          </p:cNvSpPr>
          <p:nvPr>
            <p:ph type="body" sz="quarter" idx="12" hasCustomPrompt="1"/>
          </p:nvPr>
        </p:nvSpPr>
        <p:spPr>
          <a:xfrm>
            <a:off x="431800" y="3494989"/>
            <a:ext cx="3551238" cy="1274763"/>
          </a:xfrm>
          <a:prstGeom prst="rect">
            <a:avLst/>
          </a:prstGeo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7" name="Picture Placeholder">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p:nvPr>
        </p:nvSpPr>
        <p:spPr>
          <a:xfrm>
            <a:off x="1905000" y="0"/>
            <a:ext cx="10287001" cy="68580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87001" h="6858000">
                <a:moveTo>
                  <a:pt x="6858000" y="0"/>
                </a:moveTo>
                <a:lnTo>
                  <a:pt x="10287001" y="0"/>
                </a:lnTo>
                <a:lnTo>
                  <a:pt x="10287001" y="3467099"/>
                </a:lnTo>
                <a:lnTo>
                  <a:pt x="6896100" y="6858000"/>
                </a:lnTo>
                <a:lnTo>
                  <a:pt x="0" y="6858000"/>
                </a:lnTo>
                <a:close/>
              </a:path>
            </a:pathLst>
          </a:custGeom>
          <a:pattFill prst="dkVert">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r>
              <a:rPr lang="en-US"/>
              <a:t>Click icon to add picture</a:t>
            </a:r>
            <a:endParaRPr lang="en-GB" dirty="0"/>
          </a:p>
        </p:txBody>
      </p:sp>
      <p:sp>
        <p:nvSpPr>
          <p:cNvPr id="3" name="Classification">
            <a:extLst>
              <a:ext uri="{FF2B5EF4-FFF2-40B4-BE49-F238E27FC236}">
                <a16:creationId xmlns:a16="http://schemas.microsoft.com/office/drawing/2014/main" id="{5588E510-0F0D-A23C-EE3A-1E228E499C75}"/>
              </a:ext>
              <a:ext uri="{C183D7F6-B498-43B3-948B-1728B52AA6E4}">
                <adec:decorative xmlns:adec="http://schemas.microsoft.com/office/drawing/2017/decorative" val="1"/>
              </a:ext>
            </a:extLst>
          </p:cNvPr>
          <p:cNvSpPr txBox="1">
            <a:spLocks/>
          </p:cNvSpPr>
          <p:nvPr userDrawn="1"/>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9" name="Ipsos Logo">
            <a:extLst>
              <a:ext uri="{FF2B5EF4-FFF2-40B4-BE49-F238E27FC236}">
                <a16:creationId xmlns:a16="http://schemas.microsoft.com/office/drawing/2014/main" id="{E803B6AF-24EF-018B-AE83-F9D716A42D9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475412896"/>
      </p:ext>
    </p:extLst>
  </p:cSld>
  <p:clrMapOvr>
    <a:masterClrMapping/>
  </p:clrMapOvr>
  <p:hf hdr="0" ftr="0" dt="0"/>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p:cSld name="Cover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5791000" cy="715669"/>
          </a:xfrm>
        </p:spPr>
        <p:txBody>
          <a:bodyPr/>
          <a:lstStyle>
            <a:lvl1pPr>
              <a:defRPr sz="4800" cap="all" baseline="0">
                <a:solidFill>
                  <a:schemeClr val="bg1"/>
                </a:solidFill>
                <a:latin typeface="+mj-lt"/>
              </a:defRPr>
            </a:lvl1pPr>
          </a:lstStyle>
          <a:p>
            <a:r>
              <a:rPr lang="en-US" dirty="0"/>
              <a:t>Click to edit master title style</a:t>
            </a:r>
            <a:endParaRPr lang="en-GB" dirty="0"/>
          </a:p>
        </p:txBody>
      </p:sp>
      <p:sp>
        <p:nvSpPr>
          <p:cNvPr id="7" name="Picture Placeholder 6">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hasCustomPrompt="1"/>
          </p:nvPr>
        </p:nvSpPr>
        <p:spPr>
          <a:xfrm>
            <a:off x="1905000" y="0"/>
            <a:ext cx="10300263" cy="68707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 name="connsiteX0" fmla="*/ 6858000 w 10287001"/>
              <a:gd name="connsiteY0" fmla="*/ 0 h 6858000"/>
              <a:gd name="connsiteX1" fmla="*/ 10287001 w 10287001"/>
              <a:gd name="connsiteY1" fmla="*/ 0 h 6858000"/>
              <a:gd name="connsiteX2" fmla="*/ 10287001 w 10287001"/>
              <a:gd name="connsiteY2" fmla="*/ 3467099 h 6858000"/>
              <a:gd name="connsiteX3" fmla="*/ 8636000 w 10287001"/>
              <a:gd name="connsiteY3" fmla="*/ 5080000 h 6858000"/>
              <a:gd name="connsiteX4" fmla="*/ 6896100 w 10287001"/>
              <a:gd name="connsiteY4" fmla="*/ 6858000 h 6858000"/>
              <a:gd name="connsiteX5" fmla="*/ 0 w 10287001"/>
              <a:gd name="connsiteY5" fmla="*/ 6858000 h 6858000"/>
              <a:gd name="connsiteX6" fmla="*/ 6858000 w 10287001"/>
              <a:gd name="connsiteY6" fmla="*/ 0 h 6858000"/>
              <a:gd name="connsiteX0" fmla="*/ 6858000 w 10287001"/>
              <a:gd name="connsiteY0" fmla="*/ 0 h 6870700"/>
              <a:gd name="connsiteX1" fmla="*/ 10287001 w 10287001"/>
              <a:gd name="connsiteY1" fmla="*/ 0 h 6870700"/>
              <a:gd name="connsiteX2" fmla="*/ 10287001 w 10287001"/>
              <a:gd name="connsiteY2" fmla="*/ 3467099 h 6870700"/>
              <a:gd name="connsiteX3" fmla="*/ 10274300 w 10287001"/>
              <a:gd name="connsiteY3" fmla="*/ 6870700 h 6870700"/>
              <a:gd name="connsiteX4" fmla="*/ 6896100 w 10287001"/>
              <a:gd name="connsiteY4" fmla="*/ 6858000 h 6870700"/>
              <a:gd name="connsiteX5" fmla="*/ 0 w 10287001"/>
              <a:gd name="connsiteY5" fmla="*/ 6858000 h 6870700"/>
              <a:gd name="connsiteX6" fmla="*/ 6858000 w 10287001"/>
              <a:gd name="connsiteY6" fmla="*/ 0 h 6870700"/>
              <a:gd name="connsiteX0" fmla="*/ 6858000 w 10300263"/>
              <a:gd name="connsiteY0" fmla="*/ 0 h 6870700"/>
              <a:gd name="connsiteX1" fmla="*/ 10287001 w 10300263"/>
              <a:gd name="connsiteY1" fmla="*/ 0 h 6870700"/>
              <a:gd name="connsiteX2" fmla="*/ 10287001 w 10300263"/>
              <a:gd name="connsiteY2" fmla="*/ 3467099 h 6870700"/>
              <a:gd name="connsiteX3" fmla="*/ 10299700 w 10300263"/>
              <a:gd name="connsiteY3" fmla="*/ 6870700 h 6870700"/>
              <a:gd name="connsiteX4" fmla="*/ 6896100 w 10300263"/>
              <a:gd name="connsiteY4" fmla="*/ 6858000 h 6870700"/>
              <a:gd name="connsiteX5" fmla="*/ 0 w 10300263"/>
              <a:gd name="connsiteY5" fmla="*/ 6858000 h 6870700"/>
              <a:gd name="connsiteX6" fmla="*/ 6858000 w 10300263"/>
              <a:gd name="connsiteY6" fmla="*/ 0 h 687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00263" h="6870700">
                <a:moveTo>
                  <a:pt x="6858000" y="0"/>
                </a:moveTo>
                <a:lnTo>
                  <a:pt x="10287001" y="0"/>
                </a:lnTo>
                <a:lnTo>
                  <a:pt x="10287001" y="3467099"/>
                </a:lnTo>
                <a:cubicBezTo>
                  <a:pt x="10282767" y="4601633"/>
                  <a:pt x="10303934" y="5736166"/>
                  <a:pt x="10299700" y="6870700"/>
                </a:cubicBezTo>
                <a:lnTo>
                  <a:pt x="6896100" y="6858000"/>
                </a:lnTo>
                <a:lnTo>
                  <a:pt x="0" y="6858000"/>
                </a:lnTo>
                <a:lnTo>
                  <a:pt x="6858000" y="0"/>
                </a:lnTo>
                <a:close/>
              </a:path>
            </a:pathLst>
          </a:custGeom>
          <a:pattFill prst="dkUpDiag">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br>
              <a:rPr lang="en-US" dirty="0"/>
            </a:br>
            <a:br>
              <a:rPr lang="en-US" dirty="0"/>
            </a:br>
            <a:br>
              <a:rPr lang="en-US" dirty="0"/>
            </a:br>
            <a:br>
              <a:rPr lang="en-US" dirty="0"/>
            </a:br>
            <a:r>
              <a:rPr lang="en-US" dirty="0"/>
              <a:t>Click icon </a:t>
            </a:r>
            <a:br>
              <a:rPr lang="en-US" dirty="0"/>
            </a:br>
            <a:r>
              <a:rPr lang="en-US" dirty="0"/>
              <a:t>to add picture</a:t>
            </a:r>
            <a:endParaRPr lang="en-GB" dirty="0"/>
          </a:p>
        </p:txBody>
      </p:sp>
      <p:sp>
        <p:nvSpPr>
          <p:cNvPr id="3" name="Classification">
            <a:extLst>
              <a:ext uri="{FF2B5EF4-FFF2-40B4-BE49-F238E27FC236}">
                <a16:creationId xmlns:a16="http://schemas.microsoft.com/office/drawing/2014/main" id="{6A957CF6-0DF2-748E-CBF0-17B6B8878BA1}"/>
              </a:ext>
              <a:ext uri="{C183D7F6-B498-43B3-948B-1728B52AA6E4}">
                <adec:decorative xmlns:adec="http://schemas.microsoft.com/office/drawing/2017/decorative" val="1"/>
              </a:ext>
            </a:extLst>
          </p:cNvPr>
          <p:cNvSpPr txBox="1">
            <a:spLocks/>
          </p:cNvSpPr>
          <p:nvPr/>
        </p:nvSpPr>
        <p:spPr>
          <a:xfrm>
            <a:off x="440938" y="6251108"/>
            <a:ext cx="154026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4" name="Text Placeholder 16">
            <a:extLst>
              <a:ext uri="{FF2B5EF4-FFF2-40B4-BE49-F238E27FC236}">
                <a16:creationId xmlns:a16="http://schemas.microsoft.com/office/drawing/2014/main" id="{2B307F84-45B4-FBB4-1E6C-CD4B241E73D1}"/>
              </a:ext>
            </a:extLst>
          </p:cNvPr>
          <p:cNvSpPr>
            <a:spLocks noGrp="1"/>
          </p:cNvSpPr>
          <p:nvPr>
            <p:ph type="body" sz="quarter" idx="12" hasCustomPrompt="1"/>
          </p:nvPr>
        </p:nvSpPr>
        <p:spPr>
          <a:xfrm>
            <a:off x="431800" y="3132139"/>
            <a:ext cx="3851275" cy="1274763"/>
          </a:xfrm>
        </p:spPr>
        <p:txBody>
          <a:bodyPr/>
          <a:lstStyle>
            <a:lvl1pPr>
              <a:defRPr sz="2400">
                <a:solidFill>
                  <a:schemeClr val="bg1"/>
                </a:solidFill>
              </a:defRPr>
            </a:lvl1pPr>
            <a:lvl2pPr marL="0" indent="0">
              <a:buNone/>
              <a:defRPr/>
            </a:lvl2pPr>
          </a:lstStyle>
          <a:p>
            <a:pPr lvl="0"/>
            <a:r>
              <a:rPr lang="en-US" dirty="0"/>
              <a:t>Optional additional information</a:t>
            </a:r>
          </a:p>
        </p:txBody>
      </p:sp>
      <p:pic>
        <p:nvPicPr>
          <p:cNvPr id="6" name="Graphic 5">
            <a:extLst>
              <a:ext uri="{FF2B5EF4-FFF2-40B4-BE49-F238E27FC236}">
                <a16:creationId xmlns:a16="http://schemas.microsoft.com/office/drawing/2014/main" id="{D51BDBE3-9968-5E35-08CF-59AE379160E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73927659"/>
      </p:ext>
    </p:extLst>
  </p:cSld>
  <p:clrMapOvr>
    <a:masterClrMapping/>
  </p:clrMapOvr>
  <p:hf hdr="0" ftr="0" dt="0"/>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preserve="1">
  <p:cSld name="Cover 1 (White)">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5765600" cy="715669"/>
          </a:xfrm>
        </p:spPr>
        <p:txBody>
          <a:bodyPr/>
          <a:lstStyle>
            <a:lvl1pPr>
              <a:defRPr sz="4800" cap="all" baseline="0">
                <a:solidFill>
                  <a:schemeClr val="tx1"/>
                </a:solidFill>
                <a:latin typeface="+mj-lt"/>
              </a:defRPr>
            </a:lvl1pPr>
          </a:lstStyle>
          <a:p>
            <a:r>
              <a:rPr lang="en-US" dirty="0"/>
              <a:t>CLICK TO EDIT MASTER TITLE STYLE</a:t>
            </a:r>
            <a:endParaRPr lang="en-GB" dirty="0"/>
          </a:p>
        </p:txBody>
      </p:sp>
      <p:sp>
        <p:nvSpPr>
          <p:cNvPr id="7" name="Picture Placeholder 6">
            <a:extLst>
              <a:ext uri="{FF2B5EF4-FFF2-40B4-BE49-F238E27FC236}">
                <a16:creationId xmlns:a16="http://schemas.microsoft.com/office/drawing/2014/main" id="{67F8163F-D370-5C4C-500A-7D576C590BB1}"/>
              </a:ext>
              <a:ext uri="{C183D7F6-B498-43B3-948B-1728B52AA6E4}">
                <adec:decorative xmlns:adec="http://schemas.microsoft.com/office/drawing/2017/decorative" val="1"/>
              </a:ext>
            </a:extLst>
          </p:cNvPr>
          <p:cNvSpPr>
            <a:spLocks noGrp="1"/>
          </p:cNvSpPr>
          <p:nvPr>
            <p:ph type="pic" sz="quarter" idx="11"/>
          </p:nvPr>
        </p:nvSpPr>
        <p:spPr>
          <a:xfrm>
            <a:off x="1905000" y="0"/>
            <a:ext cx="10300263" cy="68707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 name="connsiteX0" fmla="*/ 6858000 w 10287001"/>
              <a:gd name="connsiteY0" fmla="*/ 0 h 6858000"/>
              <a:gd name="connsiteX1" fmla="*/ 10287001 w 10287001"/>
              <a:gd name="connsiteY1" fmla="*/ 0 h 6858000"/>
              <a:gd name="connsiteX2" fmla="*/ 10287001 w 10287001"/>
              <a:gd name="connsiteY2" fmla="*/ 3467099 h 6858000"/>
              <a:gd name="connsiteX3" fmla="*/ 8636000 w 10287001"/>
              <a:gd name="connsiteY3" fmla="*/ 5080000 h 6858000"/>
              <a:gd name="connsiteX4" fmla="*/ 6896100 w 10287001"/>
              <a:gd name="connsiteY4" fmla="*/ 6858000 h 6858000"/>
              <a:gd name="connsiteX5" fmla="*/ 0 w 10287001"/>
              <a:gd name="connsiteY5" fmla="*/ 6858000 h 6858000"/>
              <a:gd name="connsiteX6" fmla="*/ 6858000 w 10287001"/>
              <a:gd name="connsiteY6" fmla="*/ 0 h 6858000"/>
              <a:gd name="connsiteX0" fmla="*/ 6858000 w 10287001"/>
              <a:gd name="connsiteY0" fmla="*/ 0 h 6870700"/>
              <a:gd name="connsiteX1" fmla="*/ 10287001 w 10287001"/>
              <a:gd name="connsiteY1" fmla="*/ 0 h 6870700"/>
              <a:gd name="connsiteX2" fmla="*/ 10287001 w 10287001"/>
              <a:gd name="connsiteY2" fmla="*/ 3467099 h 6870700"/>
              <a:gd name="connsiteX3" fmla="*/ 10274300 w 10287001"/>
              <a:gd name="connsiteY3" fmla="*/ 6870700 h 6870700"/>
              <a:gd name="connsiteX4" fmla="*/ 6896100 w 10287001"/>
              <a:gd name="connsiteY4" fmla="*/ 6858000 h 6870700"/>
              <a:gd name="connsiteX5" fmla="*/ 0 w 10287001"/>
              <a:gd name="connsiteY5" fmla="*/ 6858000 h 6870700"/>
              <a:gd name="connsiteX6" fmla="*/ 6858000 w 10287001"/>
              <a:gd name="connsiteY6" fmla="*/ 0 h 6870700"/>
              <a:gd name="connsiteX0" fmla="*/ 6858000 w 10300263"/>
              <a:gd name="connsiteY0" fmla="*/ 0 h 6870700"/>
              <a:gd name="connsiteX1" fmla="*/ 10287001 w 10300263"/>
              <a:gd name="connsiteY1" fmla="*/ 0 h 6870700"/>
              <a:gd name="connsiteX2" fmla="*/ 10287001 w 10300263"/>
              <a:gd name="connsiteY2" fmla="*/ 3467099 h 6870700"/>
              <a:gd name="connsiteX3" fmla="*/ 10299700 w 10300263"/>
              <a:gd name="connsiteY3" fmla="*/ 6870700 h 6870700"/>
              <a:gd name="connsiteX4" fmla="*/ 6896100 w 10300263"/>
              <a:gd name="connsiteY4" fmla="*/ 6858000 h 6870700"/>
              <a:gd name="connsiteX5" fmla="*/ 0 w 10300263"/>
              <a:gd name="connsiteY5" fmla="*/ 6858000 h 6870700"/>
              <a:gd name="connsiteX6" fmla="*/ 6858000 w 10300263"/>
              <a:gd name="connsiteY6" fmla="*/ 0 h 68707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0300263" h="6870700">
                <a:moveTo>
                  <a:pt x="6858000" y="0"/>
                </a:moveTo>
                <a:lnTo>
                  <a:pt x="10287001" y="0"/>
                </a:lnTo>
                <a:lnTo>
                  <a:pt x="10287001" y="3467099"/>
                </a:lnTo>
                <a:cubicBezTo>
                  <a:pt x="10282767" y="4601633"/>
                  <a:pt x="10303934" y="5736166"/>
                  <a:pt x="10299700" y="6870700"/>
                </a:cubicBezTo>
                <a:lnTo>
                  <a:pt x="6896100" y="6858000"/>
                </a:lnTo>
                <a:lnTo>
                  <a:pt x="0" y="6858000"/>
                </a:lnTo>
                <a:lnTo>
                  <a:pt x="6858000" y="0"/>
                </a:lnTo>
                <a:close/>
              </a:path>
            </a:pathLst>
          </a:custGeom>
          <a:pattFill prst="dkUpDiag">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r>
              <a:rPr lang="en-US"/>
              <a:t>Click icon to add picture</a:t>
            </a:r>
            <a:endParaRPr lang="en-GB" dirty="0"/>
          </a:p>
        </p:txBody>
      </p:sp>
      <p:sp>
        <p:nvSpPr>
          <p:cNvPr id="3" name="Classification">
            <a:extLst>
              <a:ext uri="{FF2B5EF4-FFF2-40B4-BE49-F238E27FC236}">
                <a16:creationId xmlns:a16="http://schemas.microsoft.com/office/drawing/2014/main" id="{268034F8-D9C2-8C58-D3F0-75FD7B94D914}"/>
              </a:ext>
              <a:ext uri="{C183D7F6-B498-43B3-948B-1728B52AA6E4}">
                <adec:decorative xmlns:adec="http://schemas.microsoft.com/office/drawing/2017/decorative" val="1"/>
              </a:ext>
            </a:extLst>
          </p:cNvPr>
          <p:cNvSpPr txBox="1">
            <a:spLocks/>
          </p:cNvSpPr>
          <p:nvPr/>
        </p:nvSpPr>
        <p:spPr>
          <a:xfrm>
            <a:off x="440938" y="6251108"/>
            <a:ext cx="154026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sp>
        <p:nvSpPr>
          <p:cNvPr id="4" name="Text Placeholder 16">
            <a:extLst>
              <a:ext uri="{FF2B5EF4-FFF2-40B4-BE49-F238E27FC236}">
                <a16:creationId xmlns:a16="http://schemas.microsoft.com/office/drawing/2014/main" id="{CCE9AAD8-E91C-C496-B418-A50607DEBA44}"/>
              </a:ext>
            </a:extLst>
          </p:cNvPr>
          <p:cNvSpPr>
            <a:spLocks noGrp="1"/>
          </p:cNvSpPr>
          <p:nvPr>
            <p:ph type="body" sz="quarter" idx="12" hasCustomPrompt="1"/>
          </p:nvPr>
        </p:nvSpPr>
        <p:spPr>
          <a:xfrm>
            <a:off x="431800" y="3132000"/>
            <a:ext cx="3851275" cy="1274763"/>
          </a:xfrm>
        </p:spPr>
        <p:txBody>
          <a:bodyPr/>
          <a:lstStyle>
            <a:lvl1pPr>
              <a:defRPr sz="2400">
                <a:solidFill>
                  <a:schemeClr val="tx1"/>
                </a:solidFill>
              </a:defRPr>
            </a:lvl1pPr>
            <a:lvl2pPr marL="0" indent="0">
              <a:buNone/>
              <a:defRPr/>
            </a:lvl2pPr>
          </a:lstStyle>
          <a:p>
            <a:pPr lvl="0"/>
            <a:r>
              <a:rPr lang="en-US" dirty="0"/>
              <a:t>Optional additional information</a:t>
            </a:r>
          </a:p>
        </p:txBody>
      </p:sp>
      <p:pic>
        <p:nvPicPr>
          <p:cNvPr id="5" name="Graphic 4">
            <a:extLst>
              <a:ext uri="{FF2B5EF4-FFF2-40B4-BE49-F238E27FC236}">
                <a16:creationId xmlns:a16="http://schemas.microsoft.com/office/drawing/2014/main" id="{65D48F56-6C5B-C485-DCFF-18C4C258F9D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532765193"/>
      </p:ext>
    </p:extLst>
  </p:cSld>
  <p:clrMapOvr>
    <a:masterClrMapping/>
  </p:clrMapOvr>
  <p:hf hdr="0" ftr="0" dt="0"/>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p:cSld name="Cover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6797676" cy="715669"/>
          </a:xfrm>
        </p:spPr>
        <p:txBody>
          <a:bodyPr vert="horz" wrap="square" lIns="0" tIns="0" rIns="0" bIns="0" rtlCol="0" anchor="t">
            <a:noAutofit/>
          </a:bodyPr>
          <a:lstStyle>
            <a:lvl1pPr>
              <a:defRPr lang="en-GB" sz="4800" b="0" cap="all" baseline="0" dirty="0">
                <a:solidFill>
                  <a:schemeClr val="bg1"/>
                </a:solidFill>
                <a:latin typeface="+mj-lt"/>
              </a:defRPr>
            </a:lvl1pPr>
          </a:lstStyle>
          <a:p>
            <a:pPr lvl="0"/>
            <a:r>
              <a:rPr lang="en-US" dirty="0"/>
              <a:t>Click to edit master title style</a:t>
            </a:r>
            <a:endParaRPr lang="en-GB" dirty="0"/>
          </a:p>
        </p:txBody>
      </p:sp>
      <p:sp>
        <p:nvSpPr>
          <p:cNvPr id="5" name="Freeform: Shape 4">
            <a:extLst>
              <a:ext uri="{FF2B5EF4-FFF2-40B4-BE49-F238E27FC236}">
                <a16:creationId xmlns:a16="http://schemas.microsoft.com/office/drawing/2014/main" id="{FC6D638B-3FB9-6E86-FCF3-E91BAFA35721}"/>
              </a:ext>
              <a:ext uri="{C183D7F6-B498-43B3-948B-1728B52AA6E4}">
                <adec:decorative xmlns:adec="http://schemas.microsoft.com/office/drawing/2017/decorative" val="1"/>
              </a:ext>
            </a:extLst>
          </p:cNvPr>
          <p:cNvSpPr/>
          <p:nvPr/>
        </p:nvSpPr>
        <p:spPr>
          <a:xfrm rot="8100000">
            <a:off x="4274993" y="2748846"/>
            <a:ext cx="10227496" cy="3345332"/>
          </a:xfrm>
          <a:custGeom>
            <a:avLst/>
            <a:gdLst>
              <a:gd name="connsiteX0" fmla="*/ 0 w 10227496"/>
              <a:gd name="connsiteY0" fmla="*/ 2822007 h 3345332"/>
              <a:gd name="connsiteX1" fmla="*/ 2822008 w 10227496"/>
              <a:gd name="connsiteY1" fmla="*/ 0 h 3345332"/>
              <a:gd name="connsiteX2" fmla="*/ 6882164 w 10227496"/>
              <a:gd name="connsiteY2" fmla="*/ 0 h 3345332"/>
              <a:gd name="connsiteX3" fmla="*/ 10227496 w 10227496"/>
              <a:gd name="connsiteY3" fmla="*/ 3345332 h 3345332"/>
              <a:gd name="connsiteX4" fmla="*/ 523325 w 10227496"/>
              <a:gd name="connsiteY4" fmla="*/ 3345332 h 3345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7496" h="3345332">
                <a:moveTo>
                  <a:pt x="0" y="2822007"/>
                </a:moveTo>
                <a:lnTo>
                  <a:pt x="2822008" y="0"/>
                </a:lnTo>
                <a:lnTo>
                  <a:pt x="6882164" y="0"/>
                </a:lnTo>
                <a:lnTo>
                  <a:pt x="10227496" y="3345332"/>
                </a:lnTo>
                <a:lnTo>
                  <a:pt x="523325" y="3345332"/>
                </a:lnTo>
                <a:close/>
              </a:path>
            </a:pathLst>
          </a:custGeom>
          <a:solidFill>
            <a:schemeClr val="tx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110000"/>
              </a:lnSpc>
            </a:pPr>
            <a:endParaRPr lang="en-GB" sz="1400" dirty="0" err="1">
              <a:solidFill>
                <a:schemeClr val="tx1"/>
              </a:solidFill>
            </a:endParaRPr>
          </a:p>
        </p:txBody>
      </p:sp>
      <p:sp>
        <p:nvSpPr>
          <p:cNvPr id="3" name="Text Placeholder 16">
            <a:extLst>
              <a:ext uri="{FF2B5EF4-FFF2-40B4-BE49-F238E27FC236}">
                <a16:creationId xmlns:a16="http://schemas.microsoft.com/office/drawing/2014/main" id="{BC064EF8-54F2-F2C9-E49E-B342CEBA6EB0}"/>
              </a:ext>
            </a:extLst>
          </p:cNvPr>
          <p:cNvSpPr>
            <a:spLocks noGrp="1"/>
          </p:cNvSpPr>
          <p:nvPr>
            <p:ph type="body" sz="quarter" idx="12" hasCustomPrompt="1"/>
          </p:nvPr>
        </p:nvSpPr>
        <p:spPr>
          <a:xfrm>
            <a:off x="431800" y="3132000"/>
            <a:ext cx="6159500" cy="1274763"/>
          </a:xfrm>
        </p:spPr>
        <p:txBody>
          <a:bodyPr/>
          <a:lstStyle>
            <a:lvl1pPr>
              <a:defRPr sz="2400">
                <a:solidFill>
                  <a:schemeClr val="bg1"/>
                </a:solidFill>
              </a:defRPr>
            </a:lvl1pPr>
            <a:lvl2pPr marL="0" indent="0">
              <a:buNone/>
              <a:defRPr/>
            </a:lvl2pPr>
          </a:lstStyle>
          <a:p>
            <a:pPr lvl="0"/>
            <a:r>
              <a:rPr lang="en-US" dirty="0"/>
              <a:t>Optional additional information</a:t>
            </a:r>
          </a:p>
        </p:txBody>
      </p:sp>
      <p:sp>
        <p:nvSpPr>
          <p:cNvPr id="8" name="Freeform: Shape 7">
            <a:extLst>
              <a:ext uri="{FF2B5EF4-FFF2-40B4-BE49-F238E27FC236}">
                <a16:creationId xmlns:a16="http://schemas.microsoft.com/office/drawing/2014/main" id="{682445F9-4C48-E755-27F9-00FE105D1BB6}"/>
              </a:ext>
              <a:ext uri="{C183D7F6-B498-43B3-948B-1728B52AA6E4}">
                <adec:decorative xmlns:adec="http://schemas.microsoft.com/office/drawing/2017/decorative" val="1"/>
              </a:ext>
            </a:extLst>
          </p:cNvPr>
          <p:cNvSpPr/>
          <p:nvPr userDrawn="1"/>
        </p:nvSpPr>
        <p:spPr>
          <a:xfrm rot="8100000">
            <a:off x="4274993" y="2748846"/>
            <a:ext cx="10227496" cy="3345332"/>
          </a:xfrm>
          <a:custGeom>
            <a:avLst/>
            <a:gdLst>
              <a:gd name="connsiteX0" fmla="*/ 0 w 10227496"/>
              <a:gd name="connsiteY0" fmla="*/ 2822007 h 3345332"/>
              <a:gd name="connsiteX1" fmla="*/ 2822008 w 10227496"/>
              <a:gd name="connsiteY1" fmla="*/ 0 h 3345332"/>
              <a:gd name="connsiteX2" fmla="*/ 6882164 w 10227496"/>
              <a:gd name="connsiteY2" fmla="*/ 0 h 3345332"/>
              <a:gd name="connsiteX3" fmla="*/ 10227496 w 10227496"/>
              <a:gd name="connsiteY3" fmla="*/ 3345332 h 3345332"/>
              <a:gd name="connsiteX4" fmla="*/ 523325 w 10227496"/>
              <a:gd name="connsiteY4" fmla="*/ 3345332 h 334533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27496" h="3345332">
                <a:moveTo>
                  <a:pt x="0" y="2822007"/>
                </a:moveTo>
                <a:lnTo>
                  <a:pt x="2822008" y="0"/>
                </a:lnTo>
                <a:lnTo>
                  <a:pt x="6882164" y="0"/>
                </a:lnTo>
                <a:lnTo>
                  <a:pt x="10227496" y="3345332"/>
                </a:lnTo>
                <a:lnTo>
                  <a:pt x="523325" y="3345332"/>
                </a:lnTo>
                <a:close/>
              </a:path>
            </a:pathLst>
          </a:custGeom>
          <a:solidFill>
            <a:schemeClr val="tx1">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algn="l">
              <a:lnSpc>
                <a:spcPct val="110000"/>
              </a:lnSpc>
            </a:pPr>
            <a:endParaRPr lang="en-GB" sz="1400" dirty="0" err="1">
              <a:solidFill>
                <a:schemeClr val="tx1"/>
              </a:solidFill>
            </a:endParaRPr>
          </a:p>
        </p:txBody>
      </p:sp>
      <p:sp>
        <p:nvSpPr>
          <p:cNvPr id="12" name="TextBox 11">
            <a:extLst>
              <a:ext uri="{FF2B5EF4-FFF2-40B4-BE49-F238E27FC236}">
                <a16:creationId xmlns:a16="http://schemas.microsoft.com/office/drawing/2014/main" id="{726E367A-3624-B268-0C11-D116DBDE26B3}"/>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4" name="Classification">
            <a:extLst>
              <a:ext uri="{FF2B5EF4-FFF2-40B4-BE49-F238E27FC236}">
                <a16:creationId xmlns:a16="http://schemas.microsoft.com/office/drawing/2014/main" id="{68DA4D04-5DE1-4164-149B-BA150D1BF959}"/>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6" name="Graphic 5">
            <a:extLst>
              <a:ext uri="{FF2B5EF4-FFF2-40B4-BE49-F238E27FC236}">
                <a16:creationId xmlns:a16="http://schemas.microsoft.com/office/drawing/2014/main" id="{425C6651-FC94-0E9F-7AC9-A056929B624E}"/>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498797664"/>
      </p:ext>
    </p:extLst>
  </p:cSld>
  <p:clrMapOvr>
    <a:masterClrMapping/>
  </p:clrMapOvr>
  <p:hf hdr="0" ftr="0" dt="0"/>
</p:sldLayout>
</file>

<file path=ppt/slideLayouts/slideLayout66.xml><?xml version="1.0" encoding="utf-8"?>
<p:sldLayout xmlns:a="http://schemas.openxmlformats.org/drawingml/2006/main" xmlns:r="http://schemas.openxmlformats.org/officeDocument/2006/relationships" xmlns:p="http://schemas.openxmlformats.org/presentationml/2006/main" showMasterSp="0" preserve="1">
  <p:cSld name="DIVIDER STYLE 1">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p:nvPr>
        </p:nvSpPr>
        <p:spPr>
          <a:xfrm>
            <a:off x="432000" y="1350000"/>
            <a:ext cx="5391605" cy="1549106"/>
          </a:xfrm>
        </p:spPr>
        <p:txBody>
          <a:bodyPr/>
          <a:lstStyle>
            <a:lvl1pPr>
              <a:defRPr sz="4800" cap="all" baseline="0">
                <a:solidFill>
                  <a:schemeClr val="bg1"/>
                </a:solidFill>
                <a:latin typeface="+mj-lt"/>
              </a:defRPr>
            </a:lvl1pPr>
          </a:lstStyle>
          <a:p>
            <a:r>
              <a:rPr lang="en-US" dirty="0"/>
              <a:t>Click to edit Master title style</a:t>
            </a:r>
            <a:endParaRPr lang="en-GB" dirty="0"/>
          </a:p>
        </p:txBody>
      </p:sp>
      <p:sp>
        <p:nvSpPr>
          <p:cNvPr id="7" name="Picture Placeholder 6">
            <a:extLst>
              <a:ext uri="{FF2B5EF4-FFF2-40B4-BE49-F238E27FC236}">
                <a16:creationId xmlns:a16="http://schemas.microsoft.com/office/drawing/2014/main" id="{67F8163F-D370-5C4C-500A-7D576C590BB1}"/>
              </a:ext>
            </a:extLst>
          </p:cNvPr>
          <p:cNvSpPr>
            <a:spLocks noGrp="1"/>
          </p:cNvSpPr>
          <p:nvPr>
            <p:ph type="pic" sz="quarter" idx="11"/>
          </p:nvPr>
        </p:nvSpPr>
        <p:spPr>
          <a:xfrm>
            <a:off x="1905000" y="0"/>
            <a:ext cx="10287001" cy="6858000"/>
          </a:xfrm>
          <a:custGeom>
            <a:avLst/>
            <a:gdLst>
              <a:gd name="connsiteX0" fmla="*/ 6858000 w 10287001"/>
              <a:gd name="connsiteY0" fmla="*/ 0 h 6858000"/>
              <a:gd name="connsiteX1" fmla="*/ 10287001 w 10287001"/>
              <a:gd name="connsiteY1" fmla="*/ 0 h 6858000"/>
              <a:gd name="connsiteX2" fmla="*/ 10287001 w 10287001"/>
              <a:gd name="connsiteY2" fmla="*/ 3467099 h 6858000"/>
              <a:gd name="connsiteX3" fmla="*/ 6896100 w 10287001"/>
              <a:gd name="connsiteY3" fmla="*/ 6858000 h 6858000"/>
              <a:gd name="connsiteX4" fmla="*/ 0 w 10287001"/>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287001" h="6858000">
                <a:moveTo>
                  <a:pt x="6858000" y="0"/>
                </a:moveTo>
                <a:lnTo>
                  <a:pt x="10287001" y="0"/>
                </a:lnTo>
                <a:lnTo>
                  <a:pt x="10287001" y="3467099"/>
                </a:lnTo>
                <a:lnTo>
                  <a:pt x="6896100" y="6858000"/>
                </a:lnTo>
                <a:lnTo>
                  <a:pt x="0" y="6858000"/>
                </a:lnTo>
                <a:close/>
              </a:path>
            </a:pathLst>
          </a:custGeom>
          <a:pattFill prst="dkVert">
            <a:fgClr>
              <a:schemeClr val="bg1">
                <a:lumMod val="85000"/>
              </a:schemeClr>
            </a:fgClr>
            <a:bgClr>
              <a:schemeClr val="bg1"/>
            </a:bgClr>
          </a:pattFill>
        </p:spPr>
        <p:txBody>
          <a:bodyPr vert="horz" wrap="square" lIns="0" tIns="0" rIns="0" bIns="0" rtlCol="0" anchor="ctr">
            <a:noAutofit/>
          </a:bodyPr>
          <a:lstStyle>
            <a:lvl1pPr algn="ctr">
              <a:defRPr lang="en-GB"/>
            </a:lvl1pPr>
          </a:lstStyle>
          <a:p>
            <a:pPr lvl="0"/>
            <a:r>
              <a:rPr lang="en-US"/>
              <a:t>Click icon to add picture</a:t>
            </a:r>
            <a:endParaRPr lang="en-GB" dirty="0"/>
          </a:p>
        </p:txBody>
      </p:sp>
      <p:sp>
        <p:nvSpPr>
          <p:cNvPr id="5" name="Classification">
            <a:extLst>
              <a:ext uri="{FF2B5EF4-FFF2-40B4-BE49-F238E27FC236}">
                <a16:creationId xmlns:a16="http://schemas.microsoft.com/office/drawing/2014/main" id="{A2DBDE31-A0D1-C0E0-CFCE-D83929DAC7B6}"/>
              </a:ext>
              <a:ext uri="{C183D7F6-B498-43B3-948B-1728B52AA6E4}">
                <adec:decorative xmlns:adec="http://schemas.microsoft.com/office/drawing/2017/decorative" val="1"/>
              </a:ext>
            </a:extLst>
          </p:cNvPr>
          <p:cNvSpPr txBox="1">
            <a:spLocks/>
          </p:cNvSpPr>
          <p:nvPr/>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6" name="Text Placeholder 16">
            <a:extLst>
              <a:ext uri="{FF2B5EF4-FFF2-40B4-BE49-F238E27FC236}">
                <a16:creationId xmlns:a16="http://schemas.microsoft.com/office/drawing/2014/main" id="{433BB7AA-54DD-4BAB-0FD5-D287A85CE469}"/>
              </a:ext>
            </a:extLst>
          </p:cNvPr>
          <p:cNvSpPr>
            <a:spLocks noGrp="1"/>
          </p:cNvSpPr>
          <p:nvPr>
            <p:ph type="body" sz="quarter" idx="12" hasCustomPrompt="1"/>
          </p:nvPr>
        </p:nvSpPr>
        <p:spPr>
          <a:xfrm>
            <a:off x="431800" y="3132000"/>
            <a:ext cx="4038600" cy="1274763"/>
          </a:xfrm>
        </p:spPr>
        <p:txBody>
          <a:bodyPr/>
          <a:lstStyle>
            <a:lvl1pPr>
              <a:defRPr sz="2400">
                <a:solidFill>
                  <a:schemeClr val="bg1"/>
                </a:solidFill>
              </a:defRPr>
            </a:lvl1pPr>
            <a:lvl2pPr marL="0" indent="0">
              <a:buNone/>
              <a:defRPr/>
            </a:lvl2pPr>
          </a:lstStyle>
          <a:p>
            <a:pPr lvl="0"/>
            <a:r>
              <a:rPr lang="en-US" dirty="0"/>
              <a:t>Optional additional information</a:t>
            </a:r>
          </a:p>
        </p:txBody>
      </p:sp>
      <p:pic>
        <p:nvPicPr>
          <p:cNvPr id="3" name="Graphic 2">
            <a:extLst>
              <a:ext uri="{FF2B5EF4-FFF2-40B4-BE49-F238E27FC236}">
                <a16:creationId xmlns:a16="http://schemas.microsoft.com/office/drawing/2014/main" id="{CB989213-36EC-3BE4-A381-B024813F744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524051020"/>
      </p:ext>
    </p:extLst>
  </p:cSld>
  <p:clrMapOvr>
    <a:masterClrMapping/>
  </p:clrMapOvr>
  <p:hf hdr="0" ftr="0" dt="0"/>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DIVIDER STYLE 2">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4DFEA-2014-1751-E480-8A66CDCDA552}"/>
              </a:ext>
            </a:extLst>
          </p:cNvPr>
          <p:cNvSpPr>
            <a:spLocks noGrp="1"/>
          </p:cNvSpPr>
          <p:nvPr>
            <p:ph type="title"/>
          </p:nvPr>
        </p:nvSpPr>
        <p:spPr>
          <a:xfrm>
            <a:off x="432000" y="1350000"/>
            <a:ext cx="6095800" cy="1610016"/>
          </a:xfrm>
        </p:spPr>
        <p:txBody>
          <a:bodyPr/>
          <a:lstStyle>
            <a:lvl1pPr>
              <a:defRPr sz="4800" cap="all" baseline="0">
                <a:solidFill>
                  <a:schemeClr val="bg1"/>
                </a:solidFill>
                <a:latin typeface="+mj-lt"/>
              </a:defRPr>
            </a:lvl1pPr>
          </a:lstStyle>
          <a:p>
            <a:r>
              <a:rPr lang="en-US" dirty="0"/>
              <a:t>Click to edit Master title style</a:t>
            </a:r>
            <a:endParaRPr lang="en-GB" dirty="0"/>
          </a:p>
        </p:txBody>
      </p:sp>
      <p:sp>
        <p:nvSpPr>
          <p:cNvPr id="3" name="Right Triangle 2">
            <a:extLst>
              <a:ext uri="{FF2B5EF4-FFF2-40B4-BE49-F238E27FC236}">
                <a16:creationId xmlns:a16="http://schemas.microsoft.com/office/drawing/2014/main" id="{A47BBA45-30B2-1AE1-4D29-166B974CDEE5}"/>
              </a:ext>
            </a:extLst>
          </p:cNvPr>
          <p:cNvSpPr/>
          <p:nvPr/>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1" name="Text Placeholder 9">
            <a:extLst>
              <a:ext uri="{FF2B5EF4-FFF2-40B4-BE49-F238E27FC236}">
                <a16:creationId xmlns:a16="http://schemas.microsoft.com/office/drawing/2014/main" id="{7066FE41-55CD-1D44-7ED7-B1E742AF1832}"/>
              </a:ext>
            </a:extLst>
          </p:cNvPr>
          <p:cNvSpPr>
            <a:spLocks noGrp="1"/>
          </p:cNvSpPr>
          <p:nvPr>
            <p:ph type="body" sz="quarter" idx="10" hasCustomPrompt="1"/>
          </p:nvPr>
        </p:nvSpPr>
        <p:spPr>
          <a:xfrm>
            <a:off x="9148762" y="1032463"/>
            <a:ext cx="2600325" cy="1820863"/>
          </a:xfrm>
        </p:spPr>
        <p:txBody>
          <a:bodyPr/>
          <a:lstStyle>
            <a:lvl1pPr algn="ctr">
              <a:lnSpc>
                <a:spcPct val="100000"/>
              </a:lnSpc>
              <a:spcBef>
                <a:spcPts val="0"/>
              </a:spcBef>
              <a:spcAft>
                <a:spcPts val="0"/>
              </a:spcAft>
              <a:defRPr sz="11700" b="1">
                <a:solidFill>
                  <a:schemeClr val="bg1"/>
                </a:solidFill>
              </a:defRPr>
            </a:lvl1pPr>
          </a:lstStyle>
          <a:p>
            <a:pPr lvl="0"/>
            <a:r>
              <a:rPr lang="en-US" dirty="0"/>
              <a:t>##</a:t>
            </a:r>
          </a:p>
        </p:txBody>
      </p:sp>
      <p:sp>
        <p:nvSpPr>
          <p:cNvPr id="17" name="Text Placeholder 16">
            <a:extLst>
              <a:ext uri="{FF2B5EF4-FFF2-40B4-BE49-F238E27FC236}">
                <a16:creationId xmlns:a16="http://schemas.microsoft.com/office/drawing/2014/main" id="{1C3EC48E-82FF-AD78-A375-4569D055911C}"/>
              </a:ext>
            </a:extLst>
          </p:cNvPr>
          <p:cNvSpPr>
            <a:spLocks noGrp="1"/>
          </p:cNvSpPr>
          <p:nvPr>
            <p:ph type="body" sz="quarter" idx="11" hasCustomPrompt="1"/>
          </p:nvPr>
        </p:nvSpPr>
        <p:spPr>
          <a:xfrm>
            <a:off x="431800" y="3494989"/>
            <a:ext cx="6096000" cy="1274763"/>
          </a:xfrm>
        </p:spPr>
        <p:txBody>
          <a:bodyPr/>
          <a:lstStyle>
            <a:lvl1pPr>
              <a:defRPr sz="2400">
                <a:solidFill>
                  <a:schemeClr val="bg1"/>
                </a:solidFill>
              </a:defRPr>
            </a:lvl1pPr>
            <a:lvl2pPr marL="0" indent="0">
              <a:buNone/>
              <a:defRPr/>
            </a:lvl2pPr>
          </a:lstStyle>
          <a:p>
            <a:pPr lvl="0"/>
            <a:r>
              <a:rPr lang="en-US" dirty="0"/>
              <a:t>Optional additional information</a:t>
            </a:r>
          </a:p>
        </p:txBody>
      </p:sp>
      <p:sp>
        <p:nvSpPr>
          <p:cNvPr id="7" name="Right Triangle 6">
            <a:extLst>
              <a:ext uri="{FF2B5EF4-FFF2-40B4-BE49-F238E27FC236}">
                <a16:creationId xmlns:a16="http://schemas.microsoft.com/office/drawing/2014/main" id="{C7953FA7-7CC9-EFDA-292B-AD4EE8BF2312}"/>
              </a:ext>
            </a:extLst>
          </p:cNvPr>
          <p:cNvSpPr/>
          <p:nvPr userDrawn="1"/>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4" name="TextBox 13">
            <a:extLst>
              <a:ext uri="{FF2B5EF4-FFF2-40B4-BE49-F238E27FC236}">
                <a16:creationId xmlns:a16="http://schemas.microsoft.com/office/drawing/2014/main" id="{8D1FC277-A24A-127A-0091-6B28965A6AC2}"/>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6" name="Classification">
            <a:extLst>
              <a:ext uri="{FF2B5EF4-FFF2-40B4-BE49-F238E27FC236}">
                <a16:creationId xmlns:a16="http://schemas.microsoft.com/office/drawing/2014/main" id="{F7612056-C83D-6D6F-29E4-738CDFF485C6}"/>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4" name="Graphic 3">
            <a:extLst>
              <a:ext uri="{FF2B5EF4-FFF2-40B4-BE49-F238E27FC236}">
                <a16:creationId xmlns:a16="http://schemas.microsoft.com/office/drawing/2014/main" id="{9A734190-E147-6525-06DF-CBE67A8F5701}"/>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250681919"/>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showMasterSp="0" preserve="1">
  <p:cSld name="DIVIDER STYLE 3">
    <p:bg>
      <p:bgPr>
        <a:solidFill>
          <a:schemeClr val="accent1"/>
        </a:solidFill>
        <a:effectLst/>
      </p:bgPr>
    </p:bg>
    <p:spTree>
      <p:nvGrpSpPr>
        <p:cNvPr id="1" name=""/>
        <p:cNvGrpSpPr/>
        <p:nvPr/>
      </p:nvGrpSpPr>
      <p:grpSpPr>
        <a:xfrm>
          <a:off x="0" y="0"/>
          <a:ext cx="0" cy="0"/>
          <a:chOff x="0" y="0"/>
          <a:chExt cx="0" cy="0"/>
        </a:xfrm>
      </p:grpSpPr>
      <p:sp>
        <p:nvSpPr>
          <p:cNvPr id="10" name="Picture Placeholder 9">
            <a:extLst>
              <a:ext uri="{FF2B5EF4-FFF2-40B4-BE49-F238E27FC236}">
                <a16:creationId xmlns:a16="http://schemas.microsoft.com/office/drawing/2014/main" id="{92B650A8-9C21-DC86-F471-38B40FC6D582}"/>
              </a:ext>
            </a:extLst>
          </p:cNvPr>
          <p:cNvSpPr>
            <a:spLocks noGrp="1"/>
          </p:cNvSpPr>
          <p:nvPr>
            <p:ph type="pic" sz="quarter" idx="10"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975100 h 6858000"/>
              <a:gd name="connsiteX3" fmla="*/ 93091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975100"/>
                </a:lnTo>
                <a:lnTo>
                  <a:pt x="93091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sz="1800"/>
            </a:lvl1pPr>
          </a:lstStyle>
          <a:p>
            <a:pPr lvl="0" algn="ctr"/>
            <a:r>
              <a:rPr lang="en-GB" dirty="0"/>
              <a:t>Click icon to insert image</a:t>
            </a:r>
          </a:p>
        </p:txBody>
      </p:sp>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32000" y="1350000"/>
            <a:ext cx="6797676" cy="715669"/>
          </a:xfrm>
        </p:spPr>
        <p:txBody>
          <a:bodyPr vert="horz" wrap="square" lIns="0" tIns="0" rIns="0" bIns="0" rtlCol="0" anchor="t">
            <a:noAutofit/>
          </a:bodyPr>
          <a:lstStyle>
            <a:lvl1pPr>
              <a:defRPr lang="en-GB" sz="4800" b="0" cap="all" baseline="0" dirty="0">
                <a:solidFill>
                  <a:schemeClr val="bg1"/>
                </a:solidFill>
                <a:latin typeface="+mj-lt"/>
              </a:defRPr>
            </a:lvl1pPr>
          </a:lstStyle>
          <a:p>
            <a:pPr lvl="0"/>
            <a:r>
              <a:rPr lang="en-US" dirty="0"/>
              <a:t>CLICK TO EDIT MASTER TITLE STYLE</a:t>
            </a:r>
            <a:endParaRPr lang="en-GB" dirty="0"/>
          </a:p>
        </p:txBody>
      </p:sp>
      <p:sp>
        <p:nvSpPr>
          <p:cNvPr id="3" name="Text Placeholder 16">
            <a:extLst>
              <a:ext uri="{FF2B5EF4-FFF2-40B4-BE49-F238E27FC236}">
                <a16:creationId xmlns:a16="http://schemas.microsoft.com/office/drawing/2014/main" id="{291164C1-FFDE-EA90-BDBC-A8ECC8F00D0B}"/>
              </a:ext>
            </a:extLst>
          </p:cNvPr>
          <p:cNvSpPr>
            <a:spLocks noGrp="1"/>
          </p:cNvSpPr>
          <p:nvPr>
            <p:ph type="body" sz="quarter" idx="12" hasCustomPrompt="1"/>
          </p:nvPr>
        </p:nvSpPr>
        <p:spPr>
          <a:xfrm>
            <a:off x="431800" y="3494989"/>
            <a:ext cx="4720771" cy="1274763"/>
          </a:xfrm>
        </p:spPr>
        <p:txBody>
          <a:bodyPr/>
          <a:lstStyle>
            <a:lvl1pPr>
              <a:defRPr sz="2400">
                <a:solidFill>
                  <a:schemeClr val="bg1"/>
                </a:solidFill>
              </a:defRPr>
            </a:lvl1pPr>
            <a:lvl2pPr marL="0" indent="0">
              <a:buNone/>
              <a:defRPr/>
            </a:lvl2pPr>
          </a:lstStyle>
          <a:p>
            <a:pPr lvl="0"/>
            <a:r>
              <a:rPr lang="en-US" dirty="0"/>
              <a:t>Optional additional information</a:t>
            </a:r>
          </a:p>
        </p:txBody>
      </p:sp>
      <p:pic>
        <p:nvPicPr>
          <p:cNvPr id="4" name="Graphic 3">
            <a:extLst>
              <a:ext uri="{FF2B5EF4-FFF2-40B4-BE49-F238E27FC236}">
                <a16:creationId xmlns:a16="http://schemas.microsoft.com/office/drawing/2014/main" id="{A69ABB24-E19C-5E01-8FCE-03686B27813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4137494706"/>
      </p:ext>
    </p:extLst>
  </p:cSld>
  <p:clrMapOvr>
    <a:masterClrMapping/>
  </p:clrMapOvr>
  <p:hf hdr="0" ftr="0" dt="0"/>
</p:sldLayout>
</file>

<file path=ppt/slideLayouts/slideLayout69.xml><?xml version="1.0" encoding="utf-8"?>
<p:sldLayout xmlns:a="http://schemas.openxmlformats.org/drawingml/2006/main" xmlns:r="http://schemas.openxmlformats.org/officeDocument/2006/relationships" xmlns:p="http://schemas.openxmlformats.org/presentationml/2006/main">
  <p:cSld name="white_Clea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FE4D39-4D4B-EF55-6284-160F99E53352}"/>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087918852"/>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4-column layou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p:txBody>
          <a:bodyPr/>
          <a:lstStyle>
            <a:lvl1pPr>
              <a:defRPr/>
            </a:lvl1pPr>
          </a:lstStyle>
          <a:p>
            <a:r>
              <a:rPr lang="en-US" dirty="0"/>
              <a:t>Four column layout</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a:prstGeom prst="rect">
            <a:avLst/>
          </a:prstGeom>
        </p:spPr>
        <p:txBody>
          <a:bodyPr numCol="4" spcCol="288000">
            <a:noAutofit/>
          </a:bodyPr>
          <a:lstStyle>
            <a:lvl1pPr>
              <a:spcBef>
                <a:spcPts val="400"/>
              </a:spcBef>
              <a:defRPr sz="1200">
                <a:solidFill>
                  <a:schemeClr val="tx1"/>
                </a:solidFill>
              </a:defRPr>
            </a:lvl1pPr>
            <a:lvl2pPr marL="180975" indent="-180975">
              <a:spcBef>
                <a:spcPts val="400"/>
              </a:spcBef>
              <a:buSzPct val="100000"/>
              <a:buFont typeface="Arial" panose="020B0604020202020204" pitchFamily="34" charset="0"/>
              <a:buChar char="•"/>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Tree>
    <p:extLst>
      <p:ext uri="{BB962C8B-B14F-4D97-AF65-F5344CB8AC3E}">
        <p14:creationId xmlns:p14="http://schemas.microsoft.com/office/powerpoint/2010/main" val="1963124711"/>
      </p:ext>
    </p:extLst>
  </p:cSld>
  <p:clrMapOvr>
    <a:masterClrMapping/>
  </p:clrMapOvr>
  <p:extLst>
    <p:ext uri="{DCECCB84-F9BA-43D5-87BE-67443E8EF086}">
      <p15:sldGuideLst xmlns:p15="http://schemas.microsoft.com/office/powerpoint/2012/main"/>
    </p:ext>
  </p:extLst>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p:cSld name="Single column layout">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p:spPr>
        <p:txBody>
          <a:bodyPr numCol="1" spcCol="288000">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 name="Title 1">
            <a:extLst>
              <a:ext uri="{FF2B5EF4-FFF2-40B4-BE49-F238E27FC236}">
                <a16:creationId xmlns:a16="http://schemas.microsoft.com/office/drawing/2014/main" id="{931429DE-4D63-DCEA-0E6E-B1E263115B2B}"/>
              </a:ext>
            </a:extLst>
          </p:cNvPr>
          <p:cNvSpPr>
            <a:spLocks noGrp="1"/>
          </p:cNvSpPr>
          <p:nvPr>
            <p:ph type="title" hasCustomPrompt="1"/>
          </p:nvPr>
        </p:nvSpPr>
        <p:spPr/>
        <p:txBody>
          <a:bodyPr/>
          <a:lstStyle>
            <a:lvl1pPr>
              <a:defRPr/>
            </a:lvl1pPr>
          </a:lstStyle>
          <a:p>
            <a:r>
              <a:rPr lang="en-US" dirty="0"/>
              <a:t>Single column layout</a:t>
            </a:r>
            <a:endParaRPr lang="en-GB" dirty="0"/>
          </a:p>
        </p:txBody>
      </p:sp>
    </p:spTree>
    <p:extLst>
      <p:ext uri="{BB962C8B-B14F-4D97-AF65-F5344CB8AC3E}">
        <p14:creationId xmlns:p14="http://schemas.microsoft.com/office/powerpoint/2010/main" val="452354728"/>
      </p:ext>
    </p:extLst>
  </p:cSld>
  <p:clrMapOvr>
    <a:masterClrMapping/>
  </p:clrMapOvr>
  <p:extLst>
    <p:ext uri="{DCECCB84-F9BA-43D5-87BE-67443E8EF086}">
      <p15:sldGuideLst xmlns:p15="http://schemas.microsoft.com/office/powerpoint/2012/main"/>
    </p:ext>
  </p:extLst>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p:cSld name="dark_standard_content">
    <p:bg>
      <p:bgPr>
        <a:solidFill>
          <a:schemeClr val="accent1"/>
        </a:solidFill>
        <a:effectLst/>
      </p:bgPr>
    </p:bg>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4"/>
            <a:ext cx="11274425" cy="4140200"/>
          </a:xfrm>
        </p:spPr>
        <p:txBody>
          <a:bodyPr numCol="1" spcCol="306000">
            <a:noAutofit/>
          </a:bodyPr>
          <a:lstStyle>
            <a:lvl1pPr>
              <a:spcBef>
                <a:spcPts val="400"/>
              </a:spcBef>
              <a:defRPr sz="2400" b="0">
                <a:solidFill>
                  <a:schemeClr val="bg1"/>
                </a:solidFill>
              </a:defRPr>
            </a:lvl1pPr>
            <a:lvl2pPr>
              <a:spcBef>
                <a:spcPts val="400"/>
              </a:spcBef>
              <a:defRPr sz="2400" b="0">
                <a:solidFill>
                  <a:schemeClr val="bg1"/>
                </a:solidFill>
              </a:defRPr>
            </a:lvl2pPr>
            <a:lvl3pPr>
              <a:spcBef>
                <a:spcPts val="400"/>
              </a:spcBef>
              <a:defRPr sz="2400" b="0">
                <a:solidFill>
                  <a:schemeClr val="bg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 name="Title 1">
            <a:extLst>
              <a:ext uri="{FF2B5EF4-FFF2-40B4-BE49-F238E27FC236}">
                <a16:creationId xmlns:a16="http://schemas.microsoft.com/office/drawing/2014/main" id="{C4DD97A3-22A1-022E-A68C-F5E83123D187}"/>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dirty="0"/>
          </a:p>
        </p:txBody>
      </p:sp>
      <p:sp>
        <p:nvSpPr>
          <p:cNvPr id="13" name="TextBox 12">
            <a:extLst>
              <a:ext uri="{FF2B5EF4-FFF2-40B4-BE49-F238E27FC236}">
                <a16:creationId xmlns:a16="http://schemas.microsoft.com/office/drawing/2014/main" id="{1838AF9D-E8CD-A7D3-0FCC-08C0A940CA70}"/>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5" name="Classification">
            <a:extLst>
              <a:ext uri="{FF2B5EF4-FFF2-40B4-BE49-F238E27FC236}">
                <a16:creationId xmlns:a16="http://schemas.microsoft.com/office/drawing/2014/main" id="{AF0C200F-A25C-B3C0-D303-C2803258C550}"/>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4" name="Graphic 3">
            <a:extLst>
              <a:ext uri="{FF2B5EF4-FFF2-40B4-BE49-F238E27FC236}">
                <a16:creationId xmlns:a16="http://schemas.microsoft.com/office/drawing/2014/main" id="{53C7C940-BAB1-A095-FAA2-B4D055B934D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661432990"/>
      </p:ext>
    </p:extLst>
  </p:cSld>
  <p:clrMapOvr>
    <a:masterClrMapping/>
  </p:clrMapOvr>
  <p:extLst>
    <p:ext uri="{DCECCB84-F9BA-43D5-87BE-67443E8EF086}">
      <p15:sldGuideLst xmlns:p15="http://schemas.microsoft.com/office/powerpoint/2012/main"/>
    </p:ext>
  </p:extLst>
</p:sldLayout>
</file>

<file path=ppt/slideLayouts/slideLayout72.xml><?xml version="1.0" encoding="utf-8"?>
<p:sldLayout xmlns:a="http://schemas.openxmlformats.org/drawingml/2006/main" xmlns:r="http://schemas.openxmlformats.org/officeDocument/2006/relationships" xmlns:p="http://schemas.openxmlformats.org/presentationml/2006/main">
  <p:cSld name="white_standard_content">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4"/>
            <a:ext cx="11274425" cy="3852861"/>
          </a:xfrm>
        </p:spPr>
        <p:txBody>
          <a:bodyPr numCol="1" spcCol="306000">
            <a:noAutofit/>
          </a:bodyPr>
          <a:lstStyle>
            <a:lvl1pPr>
              <a:spcBef>
                <a:spcPts val="400"/>
              </a:spcBef>
              <a:defRPr sz="2400" b="0">
                <a:solidFill>
                  <a:schemeClr val="tx1"/>
                </a:solidFill>
              </a:defRPr>
            </a:lvl1pPr>
            <a:lvl2pPr>
              <a:spcBef>
                <a:spcPts val="400"/>
              </a:spcBef>
              <a:defRPr sz="2400" b="0">
                <a:solidFill>
                  <a:schemeClr val="tx1"/>
                </a:solidFill>
              </a:defRPr>
            </a:lvl2pPr>
            <a:lvl3pPr>
              <a:spcBef>
                <a:spcPts val="400"/>
              </a:spcBef>
              <a:defRPr sz="2400" b="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 name="Title 1">
            <a:extLst>
              <a:ext uri="{FF2B5EF4-FFF2-40B4-BE49-F238E27FC236}">
                <a16:creationId xmlns:a16="http://schemas.microsoft.com/office/drawing/2014/main" id="{05856702-F7CA-EFF2-BBCC-1DCC4703E0AF}"/>
              </a:ext>
            </a:extLst>
          </p:cNvPr>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1414311689"/>
      </p:ext>
    </p:extLst>
  </p:cSld>
  <p:clrMapOvr>
    <a:masterClrMapping/>
  </p:clrMapOvr>
  <p:extLst>
    <p:ext uri="{DCECCB84-F9BA-43D5-87BE-67443E8EF086}">
      <p15:sldGuideLst xmlns:p15="http://schemas.microsoft.com/office/powerpoint/2012/main"/>
    </p:ext>
  </p:extLst>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Hanging box title layou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1884-C2D5-14CD-9848-37C5CB013EB4}"/>
              </a:ext>
            </a:extLst>
          </p:cNvPr>
          <p:cNvSpPr>
            <a:spLocks noGrp="1"/>
          </p:cNvSpPr>
          <p:nvPr>
            <p:ph type="title"/>
          </p:nvPr>
        </p:nvSpPr>
        <p:spPr>
          <a:xfrm>
            <a:off x="653142" y="701874"/>
            <a:ext cx="3149601" cy="715669"/>
          </a:xfrm>
        </p:spPr>
        <p:txBody>
          <a:bodyPr/>
          <a:lstStyle>
            <a:lvl1pPr>
              <a:defRPr>
                <a:solidFill>
                  <a:schemeClr val="bg1"/>
                </a:solidFill>
              </a:defRPr>
            </a:lvl1pPr>
          </a:lstStyle>
          <a:p>
            <a:r>
              <a:rPr lang="en-US"/>
              <a:t>Click to edit Master title style</a:t>
            </a:r>
            <a:endParaRPr lang="en-GB" dirty="0"/>
          </a:p>
        </p:txBody>
      </p:sp>
    </p:spTree>
    <p:extLst>
      <p:ext uri="{BB962C8B-B14F-4D97-AF65-F5344CB8AC3E}">
        <p14:creationId xmlns:p14="http://schemas.microsoft.com/office/powerpoint/2010/main" val="3806077551"/>
      </p:ext>
    </p:extLst>
  </p:cSld>
  <p:clrMapOvr>
    <a:masterClrMapping/>
  </p:clrMapOvr>
  <p:extLst>
    <p:ext uri="{DCECCB84-F9BA-43D5-87BE-67443E8EF086}">
      <p15:sldGuideLst xmlns:p15="http://schemas.microsoft.com/office/powerpoint/2012/main"/>
    </p:ext>
  </p:extLst>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Hanging box title and text">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011884-C2D5-14CD-9848-37C5CB013EB4}"/>
              </a:ext>
            </a:extLst>
          </p:cNvPr>
          <p:cNvSpPr>
            <a:spLocks noGrp="1"/>
          </p:cNvSpPr>
          <p:nvPr>
            <p:ph type="title"/>
          </p:nvPr>
        </p:nvSpPr>
        <p:spPr>
          <a:xfrm>
            <a:off x="653142" y="701874"/>
            <a:ext cx="3149601" cy="715669"/>
          </a:xfrm>
        </p:spPr>
        <p:txBody>
          <a:bodyPr/>
          <a:lstStyle>
            <a:lvl1pPr>
              <a:defRPr>
                <a:solidFill>
                  <a:schemeClr val="bg1"/>
                </a:solidFill>
              </a:defRPr>
            </a:lvl1pPr>
          </a:lstStyle>
          <a:p>
            <a:r>
              <a:rPr lang="en-US" dirty="0"/>
              <a:t>Click to edit Master title style</a:t>
            </a:r>
            <a:endParaRPr lang="en-GB" dirty="0"/>
          </a:p>
        </p:txBody>
      </p:sp>
      <p:sp>
        <p:nvSpPr>
          <p:cNvPr id="3" name="Text Placeholder 3">
            <a:extLst>
              <a:ext uri="{FF2B5EF4-FFF2-40B4-BE49-F238E27FC236}">
                <a16:creationId xmlns:a16="http://schemas.microsoft.com/office/drawing/2014/main" id="{A73E53EB-3CF7-23AB-A106-C20DD2520CBC}"/>
              </a:ext>
            </a:extLst>
          </p:cNvPr>
          <p:cNvSpPr>
            <a:spLocks noGrp="1"/>
          </p:cNvSpPr>
          <p:nvPr>
            <p:ph type="body" sz="quarter" idx="10"/>
          </p:nvPr>
        </p:nvSpPr>
        <p:spPr>
          <a:xfrm>
            <a:off x="4332288" y="701675"/>
            <a:ext cx="7416800" cy="4959350"/>
          </a:xfrm>
        </p:spPr>
        <p:txBody>
          <a:bodyPr numCol="1" spcCol="288000"/>
          <a:lstStyle>
            <a:lvl1pPr>
              <a:lnSpc>
                <a:spcPct val="120000"/>
              </a:lnSpc>
              <a:spcBef>
                <a:spcPts val="400"/>
              </a:spcBef>
              <a:spcAft>
                <a:spcPts val="400"/>
              </a:spcAft>
              <a:defRPr sz="2400"/>
            </a:lvl1pPr>
            <a:lvl2pPr>
              <a:lnSpc>
                <a:spcPct val="120000"/>
              </a:lnSpc>
              <a:spcBef>
                <a:spcPts val="400"/>
              </a:spcBef>
              <a:spcAft>
                <a:spcPts val="400"/>
              </a:spcAft>
              <a:defRPr sz="2400"/>
            </a:lvl2pPr>
            <a:lvl3pPr>
              <a:lnSpc>
                <a:spcPct val="120000"/>
              </a:lnSpc>
              <a:spcBef>
                <a:spcPts val="400"/>
              </a:spcBef>
              <a:spcAft>
                <a:spcPts val="400"/>
              </a:spcAft>
              <a:defRPr sz="2400"/>
            </a:lvl3pPr>
            <a:lvl4pPr>
              <a:lnSpc>
                <a:spcPct val="120000"/>
              </a:lnSpc>
              <a:spcBef>
                <a:spcPts val="400"/>
              </a:spcBef>
              <a:spcAft>
                <a:spcPts val="400"/>
              </a:spcAft>
              <a:defRPr sz="2400"/>
            </a:lvl4pPr>
            <a:lvl5pPr>
              <a:lnSpc>
                <a:spcPct val="120000"/>
              </a:lnSpc>
              <a:spcBef>
                <a:spcPts val="400"/>
              </a:spcBef>
              <a:spcAft>
                <a:spcPts val="400"/>
              </a:spcAft>
              <a:defRPr sz="24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254006536"/>
      </p:ext>
    </p:extLst>
  </p:cSld>
  <p:clrMapOvr>
    <a:masterClrMapping/>
  </p:clrMapOvr>
  <p:extLst>
    <p:ext uri="{DCECCB84-F9BA-43D5-87BE-67443E8EF086}">
      <p15:sldGuideLst xmlns:p15="http://schemas.microsoft.com/office/powerpoint/2012/main"/>
    </p:ext>
  </p:extLst>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preserve="1" userDrawn="1">
  <p:cSld name="4_images_3_summaries">
    <p:bg>
      <p:bgPr>
        <a:solidFill>
          <a:schemeClr val="accent1"/>
        </a:solidFill>
        <a:effectLst/>
      </p:bgPr>
    </p:bg>
    <p:spTree>
      <p:nvGrpSpPr>
        <p:cNvPr id="1" name=""/>
        <p:cNvGrpSpPr/>
        <p:nvPr/>
      </p:nvGrpSpPr>
      <p:grpSpPr>
        <a:xfrm>
          <a:off x="0" y="0"/>
          <a:ext cx="0" cy="0"/>
          <a:chOff x="0" y="0"/>
          <a:chExt cx="0" cy="0"/>
        </a:xfrm>
      </p:grpSpPr>
      <p:sp>
        <p:nvSpPr>
          <p:cNvPr id="25" name="Picture Placeholder 24">
            <a:extLst>
              <a:ext uri="{FF2B5EF4-FFF2-40B4-BE49-F238E27FC236}">
                <a16:creationId xmlns:a16="http://schemas.microsoft.com/office/drawing/2014/main" id="{F7598694-721D-C499-32B8-2559553463B9}"/>
              </a:ext>
              <a:ext uri="{C183D7F6-B498-43B3-948B-1728B52AA6E4}">
                <adec:decorative xmlns:adec="http://schemas.microsoft.com/office/drawing/2017/decorative" val="1"/>
              </a:ext>
            </a:extLst>
          </p:cNvPr>
          <p:cNvSpPr>
            <a:spLocks noGrp="1"/>
          </p:cNvSpPr>
          <p:nvPr>
            <p:ph type="pic" sz="quarter" idx="21" hasCustomPrompt="1"/>
          </p:nvPr>
        </p:nvSpPr>
        <p:spPr>
          <a:xfrm>
            <a:off x="450000" y="1792702"/>
            <a:ext cx="3524250" cy="2140354"/>
          </a:xfrm>
          <a:custGeom>
            <a:avLst/>
            <a:gdLst>
              <a:gd name="connsiteX0" fmla="*/ 0 w 3524250"/>
              <a:gd name="connsiteY0" fmla="*/ 0 h 2140354"/>
              <a:gd name="connsiteX1" fmla="*/ 3524250 w 3524250"/>
              <a:gd name="connsiteY1" fmla="*/ 0 h 2140354"/>
              <a:gd name="connsiteX2" fmla="*/ 3524250 w 3524250"/>
              <a:gd name="connsiteY2" fmla="*/ 1669718 h 2140354"/>
              <a:gd name="connsiteX3" fmla="*/ 3053614 w 3524250"/>
              <a:gd name="connsiteY3" fmla="*/ 2140354 h 2140354"/>
              <a:gd name="connsiteX4" fmla="*/ 0 w 3524250"/>
              <a:gd name="connsiteY4" fmla="*/ 2140354 h 2140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4250" h="2140354">
                <a:moveTo>
                  <a:pt x="0" y="0"/>
                </a:moveTo>
                <a:lnTo>
                  <a:pt x="3524250" y="0"/>
                </a:lnTo>
                <a:lnTo>
                  <a:pt x="3524250" y="1669718"/>
                </a:lnTo>
                <a:lnTo>
                  <a:pt x="3053614" y="2140354"/>
                </a:lnTo>
                <a:lnTo>
                  <a:pt x="0" y="2140354"/>
                </a:lnTo>
                <a:close/>
              </a:path>
            </a:pathLst>
          </a:custGeom>
          <a:pattFill prst="wdUpDiag">
            <a:fgClr>
              <a:schemeClr val="bg1">
                <a:lumMod val="95000"/>
              </a:schemeClr>
            </a:fgClr>
            <a:bgClr>
              <a:schemeClr val="bg1"/>
            </a:bgClr>
          </a:pattFill>
        </p:spPr>
        <p:txBody>
          <a:bodyPr wrap="square">
            <a:noAutofit/>
          </a:bodyPr>
          <a:lstStyle>
            <a:lvl1pPr>
              <a:defRPr/>
            </a:lvl1pPr>
          </a:lstStyle>
          <a:p>
            <a:r>
              <a:rPr lang="en-GB" dirty="0"/>
              <a:t>Insert image here</a:t>
            </a:r>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4113075"/>
            <a:ext cx="3524400" cy="1835288"/>
          </a:xfrm>
        </p:spPr>
        <p:txBody>
          <a:bodyPr>
            <a:noAutofit/>
          </a:bodyPr>
          <a:lstStyle>
            <a:lvl1pPr>
              <a:spcBef>
                <a:spcPts val="400"/>
              </a:spcBef>
              <a:defRPr sz="2000">
                <a:solidFill>
                  <a:schemeClr val="bg1"/>
                </a:solidFill>
              </a:defRPr>
            </a:lvl1pPr>
            <a:lvl2pPr>
              <a:spcBef>
                <a:spcPts val="400"/>
              </a:spcBef>
              <a:defRPr sz="2000">
                <a:solidFill>
                  <a:schemeClr val="bg1"/>
                </a:solidFill>
              </a:defRPr>
            </a:lvl2pPr>
            <a:lvl3pPr>
              <a:spcBef>
                <a:spcPts val="400"/>
              </a:spcBef>
              <a:defRPr sz="2000">
                <a:solidFill>
                  <a:schemeClr val="bg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2z</a:t>
            </a:r>
          </a:p>
        </p:txBody>
      </p:sp>
      <p:sp>
        <p:nvSpPr>
          <p:cNvPr id="26" name="Picture Placeholder 25">
            <a:extLst>
              <a:ext uri="{FF2B5EF4-FFF2-40B4-BE49-F238E27FC236}">
                <a16:creationId xmlns:a16="http://schemas.microsoft.com/office/drawing/2014/main" id="{D497C279-EB05-83B6-CAFE-F19E9494173D}"/>
              </a:ext>
              <a:ext uri="{C183D7F6-B498-43B3-948B-1728B52AA6E4}">
                <adec:decorative xmlns:adec="http://schemas.microsoft.com/office/drawing/2017/decorative" val="1"/>
              </a:ext>
            </a:extLst>
          </p:cNvPr>
          <p:cNvSpPr>
            <a:spLocks noGrp="1"/>
          </p:cNvSpPr>
          <p:nvPr>
            <p:ph type="pic" sz="quarter" idx="22" hasCustomPrompt="1"/>
          </p:nvPr>
        </p:nvSpPr>
        <p:spPr>
          <a:xfrm>
            <a:off x="4336915" y="1792702"/>
            <a:ext cx="3524250" cy="2140354"/>
          </a:xfrm>
          <a:custGeom>
            <a:avLst/>
            <a:gdLst>
              <a:gd name="connsiteX0" fmla="*/ 0 w 3524250"/>
              <a:gd name="connsiteY0" fmla="*/ 0 h 2140354"/>
              <a:gd name="connsiteX1" fmla="*/ 3524250 w 3524250"/>
              <a:gd name="connsiteY1" fmla="*/ 0 h 2140354"/>
              <a:gd name="connsiteX2" fmla="*/ 3524250 w 3524250"/>
              <a:gd name="connsiteY2" fmla="*/ 1669718 h 2140354"/>
              <a:gd name="connsiteX3" fmla="*/ 3053614 w 3524250"/>
              <a:gd name="connsiteY3" fmla="*/ 2140354 h 2140354"/>
              <a:gd name="connsiteX4" fmla="*/ 0 w 3524250"/>
              <a:gd name="connsiteY4" fmla="*/ 2140354 h 2140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4250" h="2140354">
                <a:moveTo>
                  <a:pt x="0" y="0"/>
                </a:moveTo>
                <a:lnTo>
                  <a:pt x="3524250" y="0"/>
                </a:lnTo>
                <a:lnTo>
                  <a:pt x="3524250" y="1669718"/>
                </a:lnTo>
                <a:lnTo>
                  <a:pt x="3053614" y="2140354"/>
                </a:lnTo>
                <a:lnTo>
                  <a:pt x="0" y="2140354"/>
                </a:lnTo>
                <a:close/>
              </a:path>
            </a:pathLst>
          </a:custGeom>
          <a:pattFill prst="wdUpDiag">
            <a:fgClr>
              <a:schemeClr val="bg1">
                <a:lumMod val="95000"/>
              </a:schemeClr>
            </a:fgClr>
            <a:bgClr>
              <a:schemeClr val="bg1"/>
            </a:bgClr>
          </a:pattFill>
        </p:spPr>
        <p:txBody>
          <a:bodyPr wrap="square">
            <a:noAutofit/>
          </a:bodyPr>
          <a:lstStyle>
            <a:lvl1pPr>
              <a:defRPr/>
            </a:lvl1pPr>
          </a:lstStyle>
          <a:p>
            <a:r>
              <a:rPr lang="en-GB" dirty="0"/>
              <a:t>Insert image here</a:t>
            </a:r>
          </a:p>
        </p:txBody>
      </p:sp>
      <p:sp>
        <p:nvSpPr>
          <p:cNvPr id="15" name="Placeholder 2">
            <a:extLst>
              <a:ext uri="{FF2B5EF4-FFF2-40B4-BE49-F238E27FC236}">
                <a16:creationId xmlns:a16="http://schemas.microsoft.com/office/drawing/2014/main" id="{2D6D46A2-3813-48AC-B44F-11FED09C9607}"/>
              </a:ext>
            </a:extLst>
          </p:cNvPr>
          <p:cNvSpPr>
            <a:spLocks noGrp="1"/>
          </p:cNvSpPr>
          <p:nvPr>
            <p:ph idx="24" hasCustomPrompt="1"/>
          </p:nvPr>
        </p:nvSpPr>
        <p:spPr>
          <a:xfrm>
            <a:off x="4336840" y="4113075"/>
            <a:ext cx="3524400" cy="1835288"/>
          </a:xfrm>
        </p:spPr>
        <p:txBody>
          <a:bodyPr>
            <a:noAutofit/>
          </a:bodyPr>
          <a:lstStyle>
            <a:lvl1pPr>
              <a:spcBef>
                <a:spcPts val="400"/>
              </a:spcBef>
              <a:defRPr sz="2000">
                <a:solidFill>
                  <a:schemeClr val="bg1"/>
                </a:solidFill>
              </a:defRPr>
            </a:lvl1pPr>
            <a:lvl2pPr>
              <a:spcBef>
                <a:spcPts val="400"/>
              </a:spcBef>
              <a:defRPr sz="2000">
                <a:solidFill>
                  <a:schemeClr val="bg1"/>
                </a:solidFill>
              </a:defRPr>
            </a:lvl2pPr>
            <a:lvl3pPr>
              <a:spcBef>
                <a:spcPts val="400"/>
              </a:spcBef>
              <a:defRPr sz="2000">
                <a:solidFill>
                  <a:schemeClr val="bg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7" name="Picture Placeholder 26">
            <a:extLst>
              <a:ext uri="{FF2B5EF4-FFF2-40B4-BE49-F238E27FC236}">
                <a16:creationId xmlns:a16="http://schemas.microsoft.com/office/drawing/2014/main" id="{436747DF-926E-3B9F-54BC-14918175083E}"/>
              </a:ext>
              <a:ext uri="{C183D7F6-B498-43B3-948B-1728B52AA6E4}">
                <adec:decorative xmlns:adec="http://schemas.microsoft.com/office/drawing/2017/decorative" val="1"/>
              </a:ext>
            </a:extLst>
          </p:cNvPr>
          <p:cNvSpPr>
            <a:spLocks noGrp="1"/>
          </p:cNvSpPr>
          <p:nvPr>
            <p:ph type="pic" sz="quarter" idx="23" hasCustomPrompt="1"/>
          </p:nvPr>
        </p:nvSpPr>
        <p:spPr>
          <a:xfrm>
            <a:off x="8224838" y="1792702"/>
            <a:ext cx="3524250" cy="2140354"/>
          </a:xfrm>
          <a:custGeom>
            <a:avLst/>
            <a:gdLst>
              <a:gd name="connsiteX0" fmla="*/ 0 w 3524250"/>
              <a:gd name="connsiteY0" fmla="*/ 0 h 2140354"/>
              <a:gd name="connsiteX1" fmla="*/ 3524250 w 3524250"/>
              <a:gd name="connsiteY1" fmla="*/ 0 h 2140354"/>
              <a:gd name="connsiteX2" fmla="*/ 3524250 w 3524250"/>
              <a:gd name="connsiteY2" fmla="*/ 1669718 h 2140354"/>
              <a:gd name="connsiteX3" fmla="*/ 3053614 w 3524250"/>
              <a:gd name="connsiteY3" fmla="*/ 2140354 h 2140354"/>
              <a:gd name="connsiteX4" fmla="*/ 0 w 3524250"/>
              <a:gd name="connsiteY4" fmla="*/ 2140354 h 214035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24250" h="2140354">
                <a:moveTo>
                  <a:pt x="0" y="0"/>
                </a:moveTo>
                <a:lnTo>
                  <a:pt x="3524250" y="0"/>
                </a:lnTo>
                <a:lnTo>
                  <a:pt x="3524250" y="1669718"/>
                </a:lnTo>
                <a:lnTo>
                  <a:pt x="3053614" y="2140354"/>
                </a:lnTo>
                <a:lnTo>
                  <a:pt x="0" y="2140354"/>
                </a:lnTo>
                <a:close/>
              </a:path>
            </a:pathLst>
          </a:custGeom>
          <a:pattFill prst="wdUpDiag">
            <a:fgClr>
              <a:schemeClr val="bg1">
                <a:lumMod val="95000"/>
              </a:schemeClr>
            </a:fgClr>
            <a:bgClr>
              <a:schemeClr val="bg1"/>
            </a:bgClr>
          </a:pattFill>
        </p:spPr>
        <p:txBody>
          <a:bodyPr wrap="square">
            <a:noAutofit/>
          </a:bodyPr>
          <a:lstStyle>
            <a:lvl1pPr>
              <a:defRPr/>
            </a:lvl1pPr>
          </a:lstStyle>
          <a:p>
            <a:r>
              <a:rPr lang="en-GB" dirty="0"/>
              <a:t>Insert image here</a:t>
            </a:r>
          </a:p>
        </p:txBody>
      </p:sp>
      <p:sp>
        <p:nvSpPr>
          <p:cNvPr id="16" name="Placeholder 3">
            <a:extLst>
              <a:ext uri="{FF2B5EF4-FFF2-40B4-BE49-F238E27FC236}">
                <a16:creationId xmlns:a16="http://schemas.microsoft.com/office/drawing/2014/main" id="{912710EB-D5BC-4555-8C11-D849D8A58199}"/>
              </a:ext>
            </a:extLst>
          </p:cNvPr>
          <p:cNvSpPr>
            <a:spLocks noGrp="1"/>
          </p:cNvSpPr>
          <p:nvPr>
            <p:ph idx="25" hasCustomPrompt="1"/>
          </p:nvPr>
        </p:nvSpPr>
        <p:spPr>
          <a:xfrm>
            <a:off x="8224838" y="4113075"/>
            <a:ext cx="3524400" cy="1835288"/>
          </a:xfrm>
        </p:spPr>
        <p:txBody>
          <a:bodyPr>
            <a:noAutofit/>
          </a:bodyPr>
          <a:lstStyle>
            <a:lvl1pPr>
              <a:spcBef>
                <a:spcPts val="400"/>
              </a:spcBef>
              <a:defRPr sz="2000">
                <a:solidFill>
                  <a:schemeClr val="bg1"/>
                </a:solidFill>
              </a:defRPr>
            </a:lvl1pPr>
            <a:lvl2pPr>
              <a:spcBef>
                <a:spcPts val="400"/>
              </a:spcBef>
              <a:defRPr sz="2000">
                <a:solidFill>
                  <a:schemeClr val="bg1"/>
                </a:solidFill>
              </a:defRPr>
            </a:lvl2pPr>
            <a:lvl3pPr>
              <a:spcBef>
                <a:spcPts val="400"/>
              </a:spcBef>
              <a:defRPr sz="2000">
                <a:solidFill>
                  <a:schemeClr val="bg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 name="Title 1">
            <a:extLst>
              <a:ext uri="{FF2B5EF4-FFF2-40B4-BE49-F238E27FC236}">
                <a16:creationId xmlns:a16="http://schemas.microsoft.com/office/drawing/2014/main" id="{B9379921-B222-AEF2-4C24-F79AEBA1BF84}"/>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a:p>
        </p:txBody>
      </p:sp>
      <p:sp>
        <p:nvSpPr>
          <p:cNvPr id="18" name="TextBox 17">
            <a:extLst>
              <a:ext uri="{FF2B5EF4-FFF2-40B4-BE49-F238E27FC236}">
                <a16:creationId xmlns:a16="http://schemas.microsoft.com/office/drawing/2014/main" id="{CDC93700-768F-F0BD-FFA2-5E2889AAB11B}"/>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4" name="Classification">
            <a:extLst>
              <a:ext uri="{FF2B5EF4-FFF2-40B4-BE49-F238E27FC236}">
                <a16:creationId xmlns:a16="http://schemas.microsoft.com/office/drawing/2014/main" id="{7BC3E079-CD4E-AFD3-AEB4-D1848C22C062}"/>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5" name="Graphic 4">
            <a:extLst>
              <a:ext uri="{FF2B5EF4-FFF2-40B4-BE49-F238E27FC236}">
                <a16:creationId xmlns:a16="http://schemas.microsoft.com/office/drawing/2014/main" id="{C5D40D82-A955-EDFD-14F8-9814CC1A2FC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1264122"/>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userDrawn="1">
  <p:cSld name="col_4_images_with commentary">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5C23FA-A39C-47E2-B32E-D31B7F81F736}"/>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dirty="0"/>
          </a:p>
        </p:txBody>
      </p:sp>
      <p:sp>
        <p:nvSpPr>
          <p:cNvPr id="20" name="Picture Placeholder 19">
            <a:extLst>
              <a:ext uri="{FF2B5EF4-FFF2-40B4-BE49-F238E27FC236}">
                <a16:creationId xmlns:a16="http://schemas.microsoft.com/office/drawing/2014/main" id="{BD5D8EA5-7317-FA5E-316E-1D3D71DF6AAB}"/>
              </a:ext>
              <a:ext uri="{C183D7F6-B498-43B3-948B-1728B52AA6E4}">
                <adec:decorative xmlns:adec="http://schemas.microsoft.com/office/drawing/2017/decorative" val="1"/>
              </a:ext>
            </a:extLst>
          </p:cNvPr>
          <p:cNvSpPr>
            <a:spLocks noGrp="1"/>
          </p:cNvSpPr>
          <p:nvPr>
            <p:ph type="pic" sz="quarter" idx="21" hasCustomPrompt="1"/>
          </p:nvPr>
        </p:nvSpPr>
        <p:spPr>
          <a:xfrm>
            <a:off x="457635"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dirty="0"/>
              <a:t> </a:t>
            </a:r>
          </a:p>
        </p:txBody>
      </p:sp>
      <p:sp>
        <p:nvSpPr>
          <p:cNvPr id="28" name="Text Box 1">
            <a:extLst>
              <a:ext uri="{FF2B5EF4-FFF2-40B4-BE49-F238E27FC236}">
                <a16:creationId xmlns:a16="http://schemas.microsoft.com/office/drawing/2014/main" id="{A4FE8203-E4D0-7D71-9DAB-DCD79DF29458}"/>
              </a:ext>
            </a:extLst>
          </p:cNvPr>
          <p:cNvSpPr>
            <a:spLocks noGrp="1"/>
          </p:cNvSpPr>
          <p:nvPr>
            <p:ph type="body" sz="quarter" idx="26"/>
          </p:nvPr>
        </p:nvSpPr>
        <p:spPr>
          <a:xfrm>
            <a:off x="490148" y="4165598"/>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29" name="Text Box 2">
            <a:extLst>
              <a:ext uri="{FF2B5EF4-FFF2-40B4-BE49-F238E27FC236}">
                <a16:creationId xmlns:a16="http://schemas.microsoft.com/office/drawing/2014/main" id="{3893695E-4514-8C5C-A541-ACC2C0140DD6}"/>
              </a:ext>
            </a:extLst>
          </p:cNvPr>
          <p:cNvSpPr>
            <a:spLocks noGrp="1"/>
          </p:cNvSpPr>
          <p:nvPr>
            <p:ph type="body" sz="quarter" idx="27"/>
          </p:nvPr>
        </p:nvSpPr>
        <p:spPr>
          <a:xfrm>
            <a:off x="3388265" y="4165598"/>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30" name="Text Box 3">
            <a:extLst>
              <a:ext uri="{FF2B5EF4-FFF2-40B4-BE49-F238E27FC236}">
                <a16:creationId xmlns:a16="http://schemas.microsoft.com/office/drawing/2014/main" id="{E6E126AC-28F0-4A7D-DC28-46188F46FAA7}"/>
              </a:ext>
            </a:extLst>
          </p:cNvPr>
          <p:cNvSpPr>
            <a:spLocks noGrp="1"/>
          </p:cNvSpPr>
          <p:nvPr>
            <p:ph type="body" sz="quarter" idx="28"/>
          </p:nvPr>
        </p:nvSpPr>
        <p:spPr>
          <a:xfrm>
            <a:off x="6284913" y="4165598"/>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31" name="Text Box 4">
            <a:extLst>
              <a:ext uri="{FF2B5EF4-FFF2-40B4-BE49-F238E27FC236}">
                <a16:creationId xmlns:a16="http://schemas.microsoft.com/office/drawing/2014/main" id="{9A2242AD-0A81-133A-985E-D1CF4585102C}"/>
              </a:ext>
            </a:extLst>
          </p:cNvPr>
          <p:cNvSpPr>
            <a:spLocks noGrp="1"/>
          </p:cNvSpPr>
          <p:nvPr>
            <p:ph type="body" sz="quarter" idx="29"/>
          </p:nvPr>
        </p:nvSpPr>
        <p:spPr>
          <a:xfrm>
            <a:off x="9170020" y="4151084"/>
            <a:ext cx="2563812" cy="1495427"/>
          </a:xfrm>
        </p:spPr>
        <p:txBody>
          <a:bodyPr/>
          <a:lstStyle>
            <a:lvl1pPr>
              <a:lnSpc>
                <a:spcPct val="100000"/>
              </a:lnSpc>
              <a:defRPr b="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a:t>Click to edit Master text styles</a:t>
            </a:r>
          </a:p>
        </p:txBody>
      </p:sp>
      <p:sp>
        <p:nvSpPr>
          <p:cNvPr id="16" name="TextBox 15">
            <a:extLst>
              <a:ext uri="{FF2B5EF4-FFF2-40B4-BE49-F238E27FC236}">
                <a16:creationId xmlns:a16="http://schemas.microsoft.com/office/drawing/2014/main" id="{0B10E05C-FACD-735A-D8B6-65B787A7C515}"/>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8" name="Classification">
            <a:extLst>
              <a:ext uri="{FF2B5EF4-FFF2-40B4-BE49-F238E27FC236}">
                <a16:creationId xmlns:a16="http://schemas.microsoft.com/office/drawing/2014/main" id="{2155CA54-02B7-79F0-5516-A0D416D045E4}"/>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21" name="Picture Placeholder 20">
            <a:extLst>
              <a:ext uri="{FF2B5EF4-FFF2-40B4-BE49-F238E27FC236}">
                <a16:creationId xmlns:a16="http://schemas.microsoft.com/office/drawing/2014/main" id="{4216BF9A-6BA6-35A3-FAD8-E4C7E65B2AA3}"/>
              </a:ext>
              <a:ext uri="{C183D7F6-B498-43B3-948B-1728B52AA6E4}">
                <adec:decorative xmlns:adec="http://schemas.microsoft.com/office/drawing/2017/decorative" val="1"/>
              </a:ext>
            </a:extLst>
          </p:cNvPr>
          <p:cNvSpPr>
            <a:spLocks noGrp="1"/>
          </p:cNvSpPr>
          <p:nvPr>
            <p:ph type="pic" sz="quarter" idx="30" hasCustomPrompt="1"/>
          </p:nvPr>
        </p:nvSpPr>
        <p:spPr>
          <a:xfrm>
            <a:off x="3361349"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dirty="0"/>
              <a:t> </a:t>
            </a:r>
          </a:p>
        </p:txBody>
      </p:sp>
      <p:sp>
        <p:nvSpPr>
          <p:cNvPr id="22" name="Picture Placeholder 21">
            <a:extLst>
              <a:ext uri="{FF2B5EF4-FFF2-40B4-BE49-F238E27FC236}">
                <a16:creationId xmlns:a16="http://schemas.microsoft.com/office/drawing/2014/main" id="{FC92A1A9-8935-05F9-478C-509E31A7C350}"/>
              </a:ext>
              <a:ext uri="{C183D7F6-B498-43B3-948B-1728B52AA6E4}">
                <adec:decorative xmlns:adec="http://schemas.microsoft.com/office/drawing/2017/decorative" val="1"/>
              </a:ext>
            </a:extLst>
          </p:cNvPr>
          <p:cNvSpPr>
            <a:spLocks noGrp="1"/>
          </p:cNvSpPr>
          <p:nvPr>
            <p:ph type="pic" sz="quarter" idx="31" hasCustomPrompt="1"/>
          </p:nvPr>
        </p:nvSpPr>
        <p:spPr>
          <a:xfrm>
            <a:off x="6265063"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dirty="0"/>
              <a:t> </a:t>
            </a:r>
          </a:p>
        </p:txBody>
      </p:sp>
      <p:sp>
        <p:nvSpPr>
          <p:cNvPr id="23" name="Picture Placeholder 22">
            <a:extLst>
              <a:ext uri="{FF2B5EF4-FFF2-40B4-BE49-F238E27FC236}">
                <a16:creationId xmlns:a16="http://schemas.microsoft.com/office/drawing/2014/main" id="{C90786FC-B649-5DE3-D2C4-49F260FE2D9B}"/>
              </a:ext>
              <a:ext uri="{C183D7F6-B498-43B3-948B-1728B52AA6E4}">
                <adec:decorative xmlns:adec="http://schemas.microsoft.com/office/drawing/2017/decorative" val="1"/>
              </a:ext>
            </a:extLst>
          </p:cNvPr>
          <p:cNvSpPr>
            <a:spLocks noGrp="1"/>
          </p:cNvSpPr>
          <p:nvPr>
            <p:ph type="pic" sz="quarter" idx="32" hasCustomPrompt="1"/>
          </p:nvPr>
        </p:nvSpPr>
        <p:spPr>
          <a:xfrm>
            <a:off x="9168776" y="1827015"/>
            <a:ext cx="2563200" cy="2183266"/>
          </a:xfrm>
          <a:custGeom>
            <a:avLst/>
            <a:gdLst>
              <a:gd name="connsiteX0" fmla="*/ 0 w 2563200"/>
              <a:gd name="connsiteY0" fmla="*/ 0 h 2183266"/>
              <a:gd name="connsiteX1" fmla="*/ 2563200 w 2563200"/>
              <a:gd name="connsiteY1" fmla="*/ 0 h 2183266"/>
              <a:gd name="connsiteX2" fmla="*/ 2563200 w 2563200"/>
              <a:gd name="connsiteY2" fmla="*/ 1868011 h 2183266"/>
              <a:gd name="connsiteX3" fmla="*/ 2247945 w 2563200"/>
              <a:gd name="connsiteY3" fmla="*/ 2183266 h 2183266"/>
              <a:gd name="connsiteX4" fmla="*/ 0 w 2563200"/>
              <a:gd name="connsiteY4" fmla="*/ 2183266 h 21832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63200" h="2183266">
                <a:moveTo>
                  <a:pt x="0" y="0"/>
                </a:moveTo>
                <a:lnTo>
                  <a:pt x="2563200" y="0"/>
                </a:lnTo>
                <a:lnTo>
                  <a:pt x="2563200" y="1868011"/>
                </a:lnTo>
                <a:lnTo>
                  <a:pt x="2247945" y="2183266"/>
                </a:lnTo>
                <a:lnTo>
                  <a:pt x="0" y="2183266"/>
                </a:lnTo>
                <a:close/>
              </a:path>
            </a:pathLst>
          </a:custGeom>
          <a:pattFill prst="wdUpDiag">
            <a:fgClr>
              <a:schemeClr val="bg1">
                <a:lumMod val="95000"/>
              </a:schemeClr>
            </a:fgClr>
            <a:bgClr>
              <a:schemeClr val="bg1"/>
            </a:bgClr>
          </a:pattFill>
        </p:spPr>
        <p:txBody>
          <a:bodyPr wrap="square">
            <a:noAutofit/>
          </a:bodyPr>
          <a:lstStyle>
            <a:lvl1pPr>
              <a:defRPr>
                <a:solidFill>
                  <a:schemeClr val="tx1"/>
                </a:solidFill>
                <a:latin typeface="+mn-lt"/>
              </a:defRPr>
            </a:lvl1pPr>
          </a:lstStyle>
          <a:p>
            <a:r>
              <a:rPr lang="en-GB" dirty="0"/>
              <a:t> </a:t>
            </a:r>
          </a:p>
        </p:txBody>
      </p:sp>
      <p:pic>
        <p:nvPicPr>
          <p:cNvPr id="3" name="Graphic 2">
            <a:extLst>
              <a:ext uri="{FF2B5EF4-FFF2-40B4-BE49-F238E27FC236}">
                <a16:creationId xmlns:a16="http://schemas.microsoft.com/office/drawing/2014/main" id="{A11A9D1F-C624-08F0-8621-28DDFA9E4C06}"/>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944430962"/>
      </p:ext>
    </p:extLst>
  </p:cSld>
  <p:clrMapOvr>
    <a:masterClrMapping/>
  </p:clrMapOvr>
  <p:extLst>
    <p:ext uri="{DCECCB84-F9BA-43D5-87BE-67443E8EF086}">
      <p15:sldGuideLst xmlns:p15="http://schemas.microsoft.com/office/powerpoint/2012/main"/>
    </p:ext>
  </p:extLst>
</p:sldLayout>
</file>

<file path=ppt/slideLayouts/slideLayout77.xml><?xml version="1.0" encoding="utf-8"?>
<p:sldLayout xmlns:a="http://schemas.openxmlformats.org/drawingml/2006/main" xmlns:r="http://schemas.openxmlformats.org/officeDocument/2006/relationships" xmlns:p="http://schemas.openxmlformats.org/presentationml/2006/main" showMasterSp="0" preserve="1">
  <p:cSld name="1_Single column layout">
    <p:bg>
      <p:bgPr>
        <a:solidFill>
          <a:schemeClr val="accent1"/>
        </a:solidFill>
        <a:effectLst/>
      </p:bgPr>
    </p:bg>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11299088" cy="3861312"/>
          </a:xfrm>
        </p:spPr>
        <p:txBody>
          <a:bodyPr numCol="1" spcCol="288000">
            <a:noAutofit/>
          </a:bodyPr>
          <a:lstStyle>
            <a:lvl1pPr>
              <a:spcBef>
                <a:spcPts val="400"/>
              </a:spcBef>
              <a:defRPr sz="2400">
                <a:solidFill>
                  <a:schemeClr val="bg1"/>
                </a:solidFill>
              </a:defRPr>
            </a:lvl1pPr>
            <a:lvl2pPr>
              <a:spcBef>
                <a:spcPts val="400"/>
              </a:spcBef>
              <a:defRPr sz="2400">
                <a:solidFill>
                  <a:schemeClr val="bg1"/>
                </a:solidFill>
              </a:defRPr>
            </a:lvl2pPr>
            <a:lvl3pPr>
              <a:spcBef>
                <a:spcPts val="400"/>
              </a:spcBef>
              <a:defRPr sz="2400">
                <a:solidFill>
                  <a:schemeClr val="bg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 name="Title 1">
            <a:extLst>
              <a:ext uri="{FF2B5EF4-FFF2-40B4-BE49-F238E27FC236}">
                <a16:creationId xmlns:a16="http://schemas.microsoft.com/office/drawing/2014/main" id="{931429DE-4D63-DCEA-0E6E-B1E263115B2B}"/>
              </a:ext>
            </a:extLst>
          </p:cNvPr>
          <p:cNvSpPr>
            <a:spLocks noGrp="1"/>
          </p:cNvSpPr>
          <p:nvPr>
            <p:ph type="title" hasCustomPrompt="1"/>
          </p:nvPr>
        </p:nvSpPr>
        <p:spPr/>
        <p:txBody>
          <a:bodyPr/>
          <a:lstStyle>
            <a:lvl1pPr>
              <a:defRPr>
                <a:solidFill>
                  <a:schemeClr val="bg1"/>
                </a:solidFill>
              </a:defRPr>
            </a:lvl1pPr>
          </a:lstStyle>
          <a:p>
            <a:r>
              <a:rPr lang="en-US" dirty="0"/>
              <a:t>Single column layout</a:t>
            </a:r>
            <a:endParaRPr lang="en-GB" dirty="0"/>
          </a:p>
        </p:txBody>
      </p:sp>
      <p:sp>
        <p:nvSpPr>
          <p:cNvPr id="13" name="TextBox 12">
            <a:extLst>
              <a:ext uri="{FF2B5EF4-FFF2-40B4-BE49-F238E27FC236}">
                <a16:creationId xmlns:a16="http://schemas.microsoft.com/office/drawing/2014/main" id="{33AA7685-C79C-C21F-A344-32CC624F8F20}"/>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5" name="Classification">
            <a:extLst>
              <a:ext uri="{FF2B5EF4-FFF2-40B4-BE49-F238E27FC236}">
                <a16:creationId xmlns:a16="http://schemas.microsoft.com/office/drawing/2014/main" id="{77A0CF32-CA7B-E30F-BB30-CC83E338503F}"/>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4" name="Graphic 3">
            <a:extLst>
              <a:ext uri="{FF2B5EF4-FFF2-40B4-BE49-F238E27FC236}">
                <a16:creationId xmlns:a16="http://schemas.microsoft.com/office/drawing/2014/main" id="{944C1530-3FDC-7F13-8E3A-C59E7EC8967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00113367"/>
      </p:ext>
    </p:extLst>
  </p:cSld>
  <p:clrMapOvr>
    <a:masterClrMapping/>
  </p:clrMapOvr>
  <p:extLst>
    <p:ext uri="{DCECCB84-F9BA-43D5-87BE-67443E8EF086}">
      <p15:sldGuideLst xmlns:p15="http://schemas.microsoft.com/office/powerpoint/2012/main"/>
    </p:ext>
  </p:extLst>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p:cSld name="Hanging side panel">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78339B-491C-FFB1-1D03-FBEC566DAE79}"/>
              </a:ext>
            </a:extLst>
          </p:cNvPr>
          <p:cNvSpPr>
            <a:spLocks noGrp="1"/>
          </p:cNvSpPr>
          <p:nvPr>
            <p:ph type="title"/>
          </p:nvPr>
        </p:nvSpPr>
        <p:spPr>
          <a:xfrm>
            <a:off x="442913" y="701874"/>
            <a:ext cx="2598737" cy="715669"/>
          </a:xfrm>
        </p:spPr>
        <p:txBody>
          <a:bodyPr/>
          <a:lstStyle/>
          <a:p>
            <a:r>
              <a:rPr lang="en-US"/>
              <a:t>Click to edit Master title style</a:t>
            </a:r>
            <a:endParaRPr lang="en-GB" dirty="0"/>
          </a:p>
        </p:txBody>
      </p:sp>
      <p:sp>
        <p:nvSpPr>
          <p:cNvPr id="4" name="Text Placeholder 3">
            <a:extLst>
              <a:ext uri="{FF2B5EF4-FFF2-40B4-BE49-F238E27FC236}">
                <a16:creationId xmlns:a16="http://schemas.microsoft.com/office/drawing/2014/main" id="{C52FEDE2-F5A1-7181-F7EE-8B93838D0D13}"/>
              </a:ext>
            </a:extLst>
          </p:cNvPr>
          <p:cNvSpPr>
            <a:spLocks noGrp="1"/>
          </p:cNvSpPr>
          <p:nvPr>
            <p:ph type="body" sz="quarter" idx="10"/>
          </p:nvPr>
        </p:nvSpPr>
        <p:spPr>
          <a:xfrm>
            <a:off x="3355975" y="701675"/>
            <a:ext cx="8393113" cy="4959350"/>
          </a:xfrm>
        </p:spPr>
        <p:txBody>
          <a:bodyPr numCol="1" spcCol="288000"/>
          <a:lstStyle>
            <a:lvl1pPr>
              <a:lnSpc>
                <a:spcPct val="120000"/>
              </a:lnSpc>
              <a:spcBef>
                <a:spcPts val="400"/>
              </a:spcBef>
              <a:spcAft>
                <a:spcPts val="400"/>
              </a:spcAft>
              <a:defRPr sz="2400"/>
            </a:lvl1pPr>
            <a:lvl2pPr>
              <a:lnSpc>
                <a:spcPct val="120000"/>
              </a:lnSpc>
              <a:spcBef>
                <a:spcPts val="400"/>
              </a:spcBef>
              <a:spcAft>
                <a:spcPts val="400"/>
              </a:spcAft>
              <a:defRPr sz="2400"/>
            </a:lvl2pPr>
            <a:lvl3pPr>
              <a:lnSpc>
                <a:spcPct val="120000"/>
              </a:lnSpc>
              <a:spcBef>
                <a:spcPts val="400"/>
              </a:spcBef>
              <a:spcAft>
                <a:spcPts val="400"/>
              </a:spcAft>
              <a:defRPr sz="2400"/>
            </a:lvl3pPr>
            <a:lvl4pPr>
              <a:lnSpc>
                <a:spcPct val="120000"/>
              </a:lnSpc>
              <a:spcBef>
                <a:spcPts val="400"/>
              </a:spcBef>
              <a:spcAft>
                <a:spcPts val="400"/>
              </a:spcAft>
              <a:defRPr sz="2400"/>
            </a:lvl4pPr>
            <a:lvl5pPr>
              <a:lnSpc>
                <a:spcPct val="120000"/>
              </a:lnSpc>
              <a:spcBef>
                <a:spcPts val="400"/>
              </a:spcBef>
              <a:spcAft>
                <a:spcPts val="400"/>
              </a:spcAft>
              <a:defRPr sz="2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424148262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p:cSld name="Content x 4 boxes">
    <p:spTree>
      <p:nvGrpSpPr>
        <p:cNvPr id="1" name=""/>
        <p:cNvGrpSpPr/>
        <p:nvPr/>
      </p:nvGrpSpPr>
      <p:grpSpPr>
        <a:xfrm>
          <a:off x="0" y="0"/>
          <a:ext cx="0" cy="0"/>
          <a:chOff x="0" y="0"/>
          <a:chExt cx="0" cy="0"/>
        </a:xfrm>
      </p:grpSpPr>
      <p:sp>
        <p:nvSpPr>
          <p:cNvPr id="7" name="Title" descr="Header">
            <a:extLst>
              <a:ext uri="{FF2B5EF4-FFF2-40B4-BE49-F238E27FC236}">
                <a16:creationId xmlns:a16="http://schemas.microsoft.com/office/drawing/2014/main" id="{5245E30C-ACBC-4426-8962-C03D3DB3F088}"/>
              </a:ext>
            </a:extLst>
          </p:cNvPr>
          <p:cNvSpPr>
            <a:spLocks noGrp="1"/>
          </p:cNvSpPr>
          <p:nvPr>
            <p:ph type="title"/>
          </p:nvPr>
        </p:nvSpPr>
        <p:spPr/>
        <p:txBody>
          <a:bodyPr/>
          <a:lstStyle/>
          <a:p>
            <a:r>
              <a:rPr lang="en-US"/>
              <a:t>Click to edit Master title style</a:t>
            </a:r>
            <a:endParaRPr lang="en-GB" dirty="0"/>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10984"/>
            <a:ext cx="2562696" cy="3850041"/>
          </a:xfrm>
          <a:noFill/>
        </p:spPr>
        <p:txBody>
          <a:bodyPr>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15" name="Placeholder 2">
            <a:extLst>
              <a:ext uri="{FF2B5EF4-FFF2-40B4-BE49-F238E27FC236}">
                <a16:creationId xmlns:a16="http://schemas.microsoft.com/office/drawing/2014/main" id="{FED60B5C-31E2-4ABE-BB94-6CC89A3FD7F2}"/>
              </a:ext>
            </a:extLst>
          </p:cNvPr>
          <p:cNvSpPr>
            <a:spLocks noGrp="1"/>
          </p:cNvSpPr>
          <p:nvPr>
            <p:ph idx="20" hasCustomPrompt="1"/>
          </p:nvPr>
        </p:nvSpPr>
        <p:spPr>
          <a:xfrm>
            <a:off x="3353284" y="1810984"/>
            <a:ext cx="2562696" cy="3850041"/>
          </a:xfrm>
          <a:noFill/>
        </p:spPr>
        <p:txBody>
          <a:bodyPr>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17" name="Placeholder 3">
            <a:extLst>
              <a:ext uri="{FF2B5EF4-FFF2-40B4-BE49-F238E27FC236}">
                <a16:creationId xmlns:a16="http://schemas.microsoft.com/office/drawing/2014/main" id="{F0AC0C8B-24FF-433E-9C4D-B350C449B331}"/>
              </a:ext>
            </a:extLst>
          </p:cNvPr>
          <p:cNvSpPr>
            <a:spLocks noGrp="1"/>
          </p:cNvSpPr>
          <p:nvPr>
            <p:ph idx="21" hasCustomPrompt="1"/>
          </p:nvPr>
        </p:nvSpPr>
        <p:spPr>
          <a:xfrm>
            <a:off x="6276263" y="1810984"/>
            <a:ext cx="2562696" cy="3850041"/>
          </a:xfrm>
          <a:noFill/>
        </p:spPr>
        <p:txBody>
          <a:bodyPr>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18" name="Placeholder 4">
            <a:extLst>
              <a:ext uri="{FF2B5EF4-FFF2-40B4-BE49-F238E27FC236}">
                <a16:creationId xmlns:a16="http://schemas.microsoft.com/office/drawing/2014/main" id="{2293604D-A39C-4151-970A-A0EBEBFE9FBE}"/>
              </a:ext>
            </a:extLst>
          </p:cNvPr>
          <p:cNvSpPr>
            <a:spLocks noGrp="1"/>
          </p:cNvSpPr>
          <p:nvPr>
            <p:ph idx="22" hasCustomPrompt="1"/>
          </p:nvPr>
        </p:nvSpPr>
        <p:spPr>
          <a:xfrm>
            <a:off x="9174577" y="1810984"/>
            <a:ext cx="2562696" cy="3850041"/>
          </a:xfrm>
          <a:noFill/>
        </p:spPr>
        <p:txBody>
          <a:bodyPr>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Tree>
    <p:extLst>
      <p:ext uri="{BB962C8B-B14F-4D97-AF65-F5344CB8AC3E}">
        <p14:creationId xmlns:p14="http://schemas.microsoft.com/office/powerpoint/2010/main" val="458397574"/>
      </p:ext>
    </p:extLst>
  </p:cSld>
  <p:clrMapOvr>
    <a:masterClrMapping/>
  </p:clrMapOvr>
  <p:hf hdr="0" ftr="0" dt="0"/>
  <p:extLst>
    <p:ext uri="{DCECCB84-F9BA-43D5-87BE-67443E8EF086}">
      <p15:sldGuideLst xmlns:p15="http://schemas.microsoft.com/office/powerpoint/2012/main">
        <p15:guide id="8" orient="horz" pos="4320">
          <p15:clr>
            <a:srgbClr val="F26B43"/>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column image righ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a:xfrm>
            <a:off x="450000" y="701874"/>
            <a:ext cx="8398725" cy="715669"/>
          </a:xfrm>
        </p:spPr>
        <p:txBody>
          <a:bodyPr/>
          <a:lstStyle>
            <a:lvl1pPr>
              <a:defRPr/>
            </a:lvl1pPr>
          </a:lstStyle>
          <a:p>
            <a:r>
              <a:rPr lang="en-US" dirty="0"/>
              <a:t>3 column textbox</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8398725" cy="4140200"/>
          </a:xfrm>
          <a:prstGeom prst="rect">
            <a:avLst/>
          </a:prstGeom>
        </p:spPr>
        <p:txBody>
          <a:bodyPr numCol="3"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4" name="Picture Placeholder">
            <a:extLst>
              <a:ext uri="{FF2B5EF4-FFF2-40B4-BE49-F238E27FC236}">
                <a16:creationId xmlns:a16="http://schemas.microsoft.com/office/drawing/2014/main" id="{556ABC33-C372-AF5C-2E2E-D41F4EF2DF98}"/>
              </a:ext>
              <a:ext uri="{C183D7F6-B498-43B3-948B-1728B52AA6E4}">
                <adec:decorative xmlns:adec="http://schemas.microsoft.com/office/drawing/2017/decorative" val="1"/>
              </a:ext>
            </a:extLst>
          </p:cNvPr>
          <p:cNvSpPr>
            <a:spLocks noGrp="1"/>
          </p:cNvSpPr>
          <p:nvPr>
            <p:ph type="pic" sz="quarter" idx="10"/>
          </p:nvPr>
        </p:nvSpPr>
        <p:spPr>
          <a:xfrm>
            <a:off x="9160365" y="0"/>
            <a:ext cx="2591650" cy="5948363"/>
          </a:xfrm>
          <a:custGeom>
            <a:avLst/>
            <a:gdLst>
              <a:gd name="connsiteX0" fmla="*/ 0 w 2591650"/>
              <a:gd name="connsiteY0" fmla="*/ 0 h 5948363"/>
              <a:gd name="connsiteX1" fmla="*/ 2591650 w 2591650"/>
              <a:gd name="connsiteY1" fmla="*/ 0 h 5948363"/>
              <a:gd name="connsiteX2" fmla="*/ 2591650 w 2591650"/>
              <a:gd name="connsiteY2" fmla="*/ 5583497 h 5948363"/>
              <a:gd name="connsiteX3" fmla="*/ 2226784 w 2591650"/>
              <a:gd name="connsiteY3" fmla="*/ 5948363 h 5948363"/>
              <a:gd name="connsiteX4" fmla="*/ 0 w 25916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1650" h="5948363">
                <a:moveTo>
                  <a:pt x="0" y="0"/>
                </a:moveTo>
                <a:lnTo>
                  <a:pt x="2591650" y="0"/>
                </a:lnTo>
                <a:lnTo>
                  <a:pt x="2591650" y="5583497"/>
                </a:lnTo>
                <a:lnTo>
                  <a:pt x="2226784"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4066757629"/>
      </p:ext>
    </p:extLst>
  </p:cSld>
  <p:clrMapOvr>
    <a:masterClrMapping/>
  </p:clrMapOvr>
  <p:extLst>
    <p:ext uri="{DCECCB84-F9BA-43D5-87BE-67443E8EF086}">
      <p15:sldGuideLst xmlns:p15="http://schemas.microsoft.com/office/powerpoint/2012/main"/>
    </p:ext>
  </p:extLst>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Hanging Image Left">
    <p:spTree>
      <p:nvGrpSpPr>
        <p:cNvPr id="1" name=""/>
        <p:cNvGrpSpPr/>
        <p:nvPr/>
      </p:nvGrpSpPr>
      <p:grpSpPr>
        <a:xfrm>
          <a:off x="0" y="0"/>
          <a:ext cx="0" cy="0"/>
          <a:chOff x="0" y="0"/>
          <a:chExt cx="0" cy="0"/>
        </a:xfrm>
      </p:grpSpPr>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6279300" y="2286000"/>
            <a:ext cx="5456880" cy="3662363"/>
          </a:xfrm>
        </p:spPr>
        <p:txBody>
          <a:bodyPr numCol="2" spcCol="288000">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5" name="Title 4">
            <a:extLst>
              <a:ext uri="{FF2B5EF4-FFF2-40B4-BE49-F238E27FC236}">
                <a16:creationId xmlns:a16="http://schemas.microsoft.com/office/drawing/2014/main" id="{0E9919A9-E10C-40B2-4E9E-9822C6505A93}"/>
              </a:ext>
            </a:extLst>
          </p:cNvPr>
          <p:cNvSpPr>
            <a:spLocks noGrp="1"/>
          </p:cNvSpPr>
          <p:nvPr>
            <p:ph type="title"/>
          </p:nvPr>
        </p:nvSpPr>
        <p:spPr>
          <a:xfrm>
            <a:off x="6267452" y="701874"/>
            <a:ext cx="5481636" cy="1203126"/>
          </a:xfrm>
        </p:spPr>
        <p:txBody>
          <a:bodyPr/>
          <a:lstStyle/>
          <a:p>
            <a:r>
              <a:rPr lang="en-US"/>
              <a:t>Click to edit Master title style</a:t>
            </a:r>
            <a:endParaRPr lang="en-GB" dirty="0"/>
          </a:p>
        </p:txBody>
      </p:sp>
      <p:sp>
        <p:nvSpPr>
          <p:cNvPr id="2" name="Picture Placeholder 1">
            <a:extLst>
              <a:ext uri="{FF2B5EF4-FFF2-40B4-BE49-F238E27FC236}">
                <a16:creationId xmlns:a16="http://schemas.microsoft.com/office/drawing/2014/main" id="{C6845480-75B4-4B86-F67E-4E72A366232F}"/>
              </a:ext>
              <a:ext uri="{C183D7F6-B498-43B3-948B-1728B52AA6E4}">
                <adec:decorative xmlns:adec="http://schemas.microsoft.com/office/drawing/2017/decorative" val="1"/>
              </a:ext>
            </a:extLst>
          </p:cNvPr>
          <p:cNvSpPr>
            <a:spLocks noGrp="1"/>
          </p:cNvSpPr>
          <p:nvPr>
            <p:ph type="pic" sz="quarter" idx="21"/>
          </p:nvPr>
        </p:nvSpPr>
        <p:spPr>
          <a:xfrm>
            <a:off x="465203" y="0"/>
            <a:ext cx="5479313" cy="5948363"/>
          </a:xfrm>
          <a:custGeom>
            <a:avLst/>
            <a:gdLst>
              <a:gd name="connsiteX0" fmla="*/ 0 w 5479313"/>
              <a:gd name="connsiteY0" fmla="*/ 0 h 5948363"/>
              <a:gd name="connsiteX1" fmla="*/ 5479313 w 5479313"/>
              <a:gd name="connsiteY1" fmla="*/ 0 h 5948363"/>
              <a:gd name="connsiteX2" fmla="*/ 5479313 w 5479313"/>
              <a:gd name="connsiteY2" fmla="*/ 5233658 h 5948363"/>
              <a:gd name="connsiteX3" fmla="*/ 4764608 w 5479313"/>
              <a:gd name="connsiteY3" fmla="*/ 5948363 h 5948363"/>
              <a:gd name="connsiteX4" fmla="*/ 0 w 547931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9313" h="5948363">
                <a:moveTo>
                  <a:pt x="0" y="0"/>
                </a:moveTo>
                <a:lnTo>
                  <a:pt x="5479313" y="0"/>
                </a:lnTo>
                <a:lnTo>
                  <a:pt x="5479313" y="5233658"/>
                </a:lnTo>
                <a:lnTo>
                  <a:pt x="4764608"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488892334"/>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Hanging Image Right">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C9D3931C-344A-A16B-9670-84E2DE4A2AED}"/>
              </a:ext>
              <a:ext uri="{C183D7F6-B498-43B3-948B-1728B52AA6E4}">
                <adec:decorative xmlns:adec="http://schemas.microsoft.com/office/drawing/2017/decorative" val="1"/>
              </a:ext>
            </a:extLst>
          </p:cNvPr>
          <p:cNvSpPr>
            <a:spLocks noGrp="1"/>
          </p:cNvSpPr>
          <p:nvPr>
            <p:ph type="pic" sz="quarter" idx="21"/>
          </p:nvPr>
        </p:nvSpPr>
        <p:spPr>
          <a:xfrm>
            <a:off x="6262687" y="0"/>
            <a:ext cx="5479313" cy="5948363"/>
          </a:xfrm>
          <a:custGeom>
            <a:avLst/>
            <a:gdLst>
              <a:gd name="connsiteX0" fmla="*/ 0 w 5479313"/>
              <a:gd name="connsiteY0" fmla="*/ 0 h 5948363"/>
              <a:gd name="connsiteX1" fmla="*/ 5479313 w 5479313"/>
              <a:gd name="connsiteY1" fmla="*/ 0 h 5948363"/>
              <a:gd name="connsiteX2" fmla="*/ 5479313 w 5479313"/>
              <a:gd name="connsiteY2" fmla="*/ 5233658 h 5948363"/>
              <a:gd name="connsiteX3" fmla="*/ 4764608 w 5479313"/>
              <a:gd name="connsiteY3" fmla="*/ 5948363 h 5948363"/>
              <a:gd name="connsiteX4" fmla="*/ 0 w 5479313"/>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479313" h="5948363">
                <a:moveTo>
                  <a:pt x="0" y="0"/>
                </a:moveTo>
                <a:lnTo>
                  <a:pt x="5479313" y="0"/>
                </a:lnTo>
                <a:lnTo>
                  <a:pt x="5479313" y="5233658"/>
                </a:lnTo>
                <a:lnTo>
                  <a:pt x="4764608"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449999" y="1792800"/>
            <a:ext cx="5498363" cy="4155563"/>
          </a:xfrm>
        </p:spPr>
        <p:txBody>
          <a:bodyPr numCol="1" spcCol="288000">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2" name="Title 1">
            <a:extLst>
              <a:ext uri="{FF2B5EF4-FFF2-40B4-BE49-F238E27FC236}">
                <a16:creationId xmlns:a16="http://schemas.microsoft.com/office/drawing/2014/main" id="{88B6D4E6-07B9-1C8D-69DD-712BC77D3CDE}"/>
              </a:ext>
            </a:extLst>
          </p:cNvPr>
          <p:cNvSpPr>
            <a:spLocks noGrp="1"/>
          </p:cNvSpPr>
          <p:nvPr>
            <p:ph type="title"/>
          </p:nvPr>
        </p:nvSpPr>
        <p:spPr>
          <a:xfrm>
            <a:off x="450000" y="701874"/>
            <a:ext cx="5498363" cy="715669"/>
          </a:xfrm>
        </p:spPr>
        <p:txBody>
          <a:bodyPr/>
          <a:lstStyle/>
          <a:p>
            <a:r>
              <a:rPr lang="en-US" dirty="0"/>
              <a:t>Click to edit Master</a:t>
            </a:r>
            <a:endParaRPr lang="en-GB" dirty="0"/>
          </a:p>
        </p:txBody>
      </p:sp>
    </p:spTree>
    <p:extLst>
      <p:ext uri="{BB962C8B-B14F-4D97-AF65-F5344CB8AC3E}">
        <p14:creationId xmlns:p14="http://schemas.microsoft.com/office/powerpoint/2010/main" val="1447412591"/>
      </p:ext>
    </p:extLst>
  </p:cSld>
  <p:clrMapOvr>
    <a:masterClrMapping/>
  </p:clrMapOvr>
  <p:extLst>
    <p:ext uri="{DCECCB84-F9BA-43D5-87BE-67443E8EF086}">
      <p15:sldGuideLst xmlns:p15="http://schemas.microsoft.com/office/powerpoint/2012/main">
        <p15:guide id="8" orient="horz" pos="4320">
          <p15:clr>
            <a:srgbClr val="F26B43"/>
          </p15:clr>
        </p15:guide>
      </p15:sldGuideLst>
    </p:ext>
  </p:extLst>
</p:sldLayout>
</file>

<file path=ppt/slideLayouts/slideLayout82.xml><?xml version="1.0" encoding="utf-8"?>
<p:sldLayout xmlns:a="http://schemas.openxmlformats.org/drawingml/2006/main" xmlns:r="http://schemas.openxmlformats.org/officeDocument/2006/relationships" xmlns:p="http://schemas.openxmlformats.org/presentationml/2006/main" preserve="1" userDrawn="1">
  <p:cSld name="Team Biographies">
    <p:spTree>
      <p:nvGrpSpPr>
        <p:cNvPr id="1" name=""/>
        <p:cNvGrpSpPr/>
        <p:nvPr/>
      </p:nvGrpSpPr>
      <p:grpSpPr>
        <a:xfrm>
          <a:off x="0" y="0"/>
          <a:ext cx="0" cy="0"/>
          <a:chOff x="0" y="0"/>
          <a:chExt cx="0" cy="0"/>
        </a:xfrm>
      </p:grpSpPr>
      <p:sp>
        <p:nvSpPr>
          <p:cNvPr id="16" name="Name 1">
            <a:extLst>
              <a:ext uri="{FF2B5EF4-FFF2-40B4-BE49-F238E27FC236}">
                <a16:creationId xmlns:a16="http://schemas.microsoft.com/office/drawing/2014/main" id="{41154020-330A-4307-8B18-1E1750724F82}"/>
              </a:ext>
            </a:extLst>
          </p:cNvPr>
          <p:cNvSpPr>
            <a:spLocks noGrp="1"/>
          </p:cNvSpPr>
          <p:nvPr>
            <p:ph type="body" sz="quarter" idx="22" hasCustomPrompt="1"/>
          </p:nvPr>
        </p:nvSpPr>
        <p:spPr>
          <a:xfrm>
            <a:off x="442913" y="1716405"/>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dirty="0"/>
              <a:t>First name</a:t>
            </a:r>
          </a:p>
          <a:p>
            <a:pPr lvl="1"/>
            <a:r>
              <a:rPr lang="en-GB" dirty="0"/>
              <a:t>Last name</a:t>
            </a:r>
          </a:p>
        </p:txBody>
      </p:sp>
      <p:sp>
        <p:nvSpPr>
          <p:cNvPr id="15" name="Placeholder 1">
            <a:extLst>
              <a:ext uri="{FF2B5EF4-FFF2-40B4-BE49-F238E27FC236}">
                <a16:creationId xmlns:a16="http://schemas.microsoft.com/office/drawing/2014/main" id="{A81DA3D4-EF88-48E1-A722-44D4D0FA10B6}"/>
              </a:ext>
            </a:extLst>
          </p:cNvPr>
          <p:cNvSpPr>
            <a:spLocks noGrp="1"/>
          </p:cNvSpPr>
          <p:nvPr>
            <p:ph type="body" sz="quarter" idx="23" hasCustomPrompt="1"/>
          </p:nvPr>
        </p:nvSpPr>
        <p:spPr>
          <a:xfrm>
            <a:off x="442913" y="4137438"/>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0" name="Name 2">
            <a:extLst>
              <a:ext uri="{FF2B5EF4-FFF2-40B4-BE49-F238E27FC236}">
                <a16:creationId xmlns:a16="http://schemas.microsoft.com/office/drawing/2014/main" id="{71613F17-97E2-4491-9EF3-F01FFDE6E863}"/>
              </a:ext>
            </a:extLst>
          </p:cNvPr>
          <p:cNvSpPr>
            <a:spLocks noGrp="1"/>
          </p:cNvSpPr>
          <p:nvPr>
            <p:ph type="body" sz="quarter" idx="25" hasCustomPrompt="1"/>
          </p:nvPr>
        </p:nvSpPr>
        <p:spPr>
          <a:xfrm>
            <a:off x="2389282" y="1716405"/>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dirty="0"/>
              <a:t>First name</a:t>
            </a:r>
          </a:p>
          <a:p>
            <a:pPr lvl="1"/>
            <a:r>
              <a:rPr lang="en-GB" dirty="0"/>
              <a:t>Last name</a:t>
            </a:r>
          </a:p>
        </p:txBody>
      </p:sp>
      <p:sp>
        <p:nvSpPr>
          <p:cNvPr id="21" name="Placeholder 2">
            <a:extLst>
              <a:ext uri="{FF2B5EF4-FFF2-40B4-BE49-F238E27FC236}">
                <a16:creationId xmlns:a16="http://schemas.microsoft.com/office/drawing/2014/main" id="{6F22912B-7D36-4077-8BFB-FDA6B7BA0EA9}"/>
              </a:ext>
            </a:extLst>
          </p:cNvPr>
          <p:cNvSpPr>
            <a:spLocks noGrp="1"/>
          </p:cNvSpPr>
          <p:nvPr>
            <p:ph type="body" sz="quarter" idx="26" hasCustomPrompt="1"/>
          </p:nvPr>
        </p:nvSpPr>
        <p:spPr>
          <a:xfrm>
            <a:off x="2389282" y="4137438"/>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4" name="Name 3">
            <a:extLst>
              <a:ext uri="{FF2B5EF4-FFF2-40B4-BE49-F238E27FC236}">
                <a16:creationId xmlns:a16="http://schemas.microsoft.com/office/drawing/2014/main" id="{4ACD92D7-D8E5-4F1B-8FF3-A92BC817BD5B}"/>
              </a:ext>
            </a:extLst>
          </p:cNvPr>
          <p:cNvSpPr>
            <a:spLocks noGrp="1"/>
          </p:cNvSpPr>
          <p:nvPr>
            <p:ph type="body" sz="quarter" idx="28" hasCustomPrompt="1"/>
          </p:nvPr>
        </p:nvSpPr>
        <p:spPr>
          <a:xfrm>
            <a:off x="4335651" y="1716405"/>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dirty="0"/>
              <a:t>First name</a:t>
            </a:r>
          </a:p>
          <a:p>
            <a:pPr lvl="1"/>
            <a:r>
              <a:rPr lang="en-GB" dirty="0"/>
              <a:t>Last name</a:t>
            </a:r>
          </a:p>
        </p:txBody>
      </p:sp>
      <p:sp>
        <p:nvSpPr>
          <p:cNvPr id="25" name="Placeholder 3">
            <a:extLst>
              <a:ext uri="{FF2B5EF4-FFF2-40B4-BE49-F238E27FC236}">
                <a16:creationId xmlns:a16="http://schemas.microsoft.com/office/drawing/2014/main" id="{459EAA34-4CBD-4836-8FB9-E4972A4D4702}"/>
              </a:ext>
            </a:extLst>
          </p:cNvPr>
          <p:cNvSpPr>
            <a:spLocks noGrp="1"/>
          </p:cNvSpPr>
          <p:nvPr>
            <p:ph type="body" sz="quarter" idx="29" hasCustomPrompt="1"/>
          </p:nvPr>
        </p:nvSpPr>
        <p:spPr>
          <a:xfrm>
            <a:off x="4324491" y="4137438"/>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7" name="Name 4">
            <a:extLst>
              <a:ext uri="{FF2B5EF4-FFF2-40B4-BE49-F238E27FC236}">
                <a16:creationId xmlns:a16="http://schemas.microsoft.com/office/drawing/2014/main" id="{95119930-DF3D-4F95-9821-DD803BEC06B8}"/>
              </a:ext>
            </a:extLst>
          </p:cNvPr>
          <p:cNvSpPr>
            <a:spLocks noGrp="1"/>
          </p:cNvSpPr>
          <p:nvPr>
            <p:ph type="body" sz="quarter" idx="31" hasCustomPrompt="1"/>
          </p:nvPr>
        </p:nvSpPr>
        <p:spPr>
          <a:xfrm>
            <a:off x="6282020" y="1728407"/>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dirty="0"/>
              <a:t>First name</a:t>
            </a:r>
          </a:p>
          <a:p>
            <a:pPr lvl="1"/>
            <a:r>
              <a:rPr lang="en-GB" dirty="0"/>
              <a:t>Last name</a:t>
            </a:r>
          </a:p>
        </p:txBody>
      </p:sp>
      <p:sp>
        <p:nvSpPr>
          <p:cNvPr id="28" name="Placeholder 4">
            <a:extLst>
              <a:ext uri="{FF2B5EF4-FFF2-40B4-BE49-F238E27FC236}">
                <a16:creationId xmlns:a16="http://schemas.microsoft.com/office/drawing/2014/main" id="{F1EC47F3-3364-4097-9549-A48AAC2F5219}"/>
              </a:ext>
            </a:extLst>
          </p:cNvPr>
          <p:cNvSpPr>
            <a:spLocks noGrp="1"/>
          </p:cNvSpPr>
          <p:nvPr>
            <p:ph type="body" sz="quarter" idx="32" hasCustomPrompt="1"/>
          </p:nvPr>
        </p:nvSpPr>
        <p:spPr>
          <a:xfrm>
            <a:off x="6258930" y="4149440"/>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30" name="Name 5">
            <a:extLst>
              <a:ext uri="{FF2B5EF4-FFF2-40B4-BE49-F238E27FC236}">
                <a16:creationId xmlns:a16="http://schemas.microsoft.com/office/drawing/2014/main" id="{8BC3BB59-8297-4139-8EEB-7AA6A362059C}"/>
              </a:ext>
            </a:extLst>
          </p:cNvPr>
          <p:cNvSpPr>
            <a:spLocks noGrp="1"/>
          </p:cNvSpPr>
          <p:nvPr>
            <p:ph type="body" sz="quarter" idx="34" hasCustomPrompt="1"/>
          </p:nvPr>
        </p:nvSpPr>
        <p:spPr>
          <a:xfrm>
            <a:off x="8228389" y="1728407"/>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dirty="0"/>
              <a:t>First name</a:t>
            </a:r>
          </a:p>
          <a:p>
            <a:pPr lvl="1"/>
            <a:r>
              <a:rPr lang="en-GB" dirty="0"/>
              <a:t>Last name</a:t>
            </a:r>
          </a:p>
        </p:txBody>
      </p:sp>
      <p:sp>
        <p:nvSpPr>
          <p:cNvPr id="31" name="Placeholder 5">
            <a:extLst>
              <a:ext uri="{FF2B5EF4-FFF2-40B4-BE49-F238E27FC236}">
                <a16:creationId xmlns:a16="http://schemas.microsoft.com/office/drawing/2014/main" id="{3539E75B-AA24-4E49-B21A-8AAB8E62C410}"/>
              </a:ext>
            </a:extLst>
          </p:cNvPr>
          <p:cNvSpPr>
            <a:spLocks noGrp="1"/>
          </p:cNvSpPr>
          <p:nvPr>
            <p:ph type="body" sz="quarter" idx="35" hasCustomPrompt="1"/>
          </p:nvPr>
        </p:nvSpPr>
        <p:spPr>
          <a:xfrm>
            <a:off x="8193369" y="4149440"/>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33" name="Name 6">
            <a:extLst>
              <a:ext uri="{FF2B5EF4-FFF2-40B4-BE49-F238E27FC236}">
                <a16:creationId xmlns:a16="http://schemas.microsoft.com/office/drawing/2014/main" id="{3F21806D-0731-464D-A660-3F50C5CAF670}"/>
              </a:ext>
            </a:extLst>
          </p:cNvPr>
          <p:cNvSpPr>
            <a:spLocks noGrp="1"/>
          </p:cNvSpPr>
          <p:nvPr>
            <p:ph type="body" sz="quarter" idx="37" hasCustomPrompt="1"/>
          </p:nvPr>
        </p:nvSpPr>
        <p:spPr>
          <a:xfrm>
            <a:off x="10174757" y="1714892"/>
            <a:ext cx="1573660" cy="589072"/>
          </a:xfrm>
        </p:spPr>
        <p:txBody>
          <a:bodyPr wrap="square" anchor="t">
            <a:spAutoFit/>
          </a:bodyPr>
          <a:lstStyle>
            <a:lvl1pPr>
              <a:spcBef>
                <a:spcPts val="0"/>
              </a:spcBef>
              <a:spcAft>
                <a:spcPts val="0"/>
              </a:spcAft>
              <a:defRPr sz="1800" b="1" cap="none" baseline="0">
                <a:solidFill>
                  <a:schemeClr val="tx1"/>
                </a:solidFill>
              </a:defRPr>
            </a:lvl1pPr>
            <a:lvl2pPr marL="0" indent="0">
              <a:spcBef>
                <a:spcPts val="0"/>
              </a:spcBef>
              <a:spcAft>
                <a:spcPts val="0"/>
              </a:spcAft>
              <a:buFont typeface="Barlow" panose="020B0604020202020204" pitchFamily="34" charset="0"/>
              <a:buNone/>
              <a:defRPr sz="1800" b="1" cap="none" baseline="0">
                <a:solidFill>
                  <a:schemeClr val="tx1"/>
                </a:solidFill>
              </a:defRPr>
            </a:lvl2pPr>
          </a:lstStyle>
          <a:p>
            <a:pPr lvl="0"/>
            <a:r>
              <a:rPr lang="en-GB" dirty="0"/>
              <a:t>First name</a:t>
            </a:r>
          </a:p>
          <a:p>
            <a:pPr lvl="1"/>
            <a:r>
              <a:rPr lang="en-GB" dirty="0"/>
              <a:t>Last name</a:t>
            </a:r>
          </a:p>
        </p:txBody>
      </p:sp>
      <p:sp>
        <p:nvSpPr>
          <p:cNvPr id="34" name="Placeholder 6">
            <a:extLst>
              <a:ext uri="{FF2B5EF4-FFF2-40B4-BE49-F238E27FC236}">
                <a16:creationId xmlns:a16="http://schemas.microsoft.com/office/drawing/2014/main" id="{E534BACD-3BA5-4149-ABE3-6C66E16EC23C}"/>
              </a:ext>
            </a:extLst>
          </p:cNvPr>
          <p:cNvSpPr>
            <a:spLocks noGrp="1"/>
          </p:cNvSpPr>
          <p:nvPr>
            <p:ph type="body" sz="quarter" idx="38" hasCustomPrompt="1"/>
          </p:nvPr>
        </p:nvSpPr>
        <p:spPr>
          <a:xfrm>
            <a:off x="10127809" y="4135925"/>
            <a:ext cx="1573660" cy="1615027"/>
          </a:xfrm>
        </p:spPr>
        <p:txBody>
          <a:bodyPr wrap="square" anchor="t">
            <a:noAutofit/>
          </a:bodyPr>
          <a:lstStyle>
            <a:lvl1pPr>
              <a:spcBef>
                <a:spcPts val="0"/>
              </a:spcBef>
              <a:spcAft>
                <a:spcPts val="0"/>
              </a:spcAft>
              <a:defRPr sz="1600">
                <a:solidFill>
                  <a:schemeClr val="tx1"/>
                </a:solidFill>
              </a:defRPr>
            </a:lvl1pPr>
            <a:lvl2pPr marL="0" indent="0">
              <a:spcBef>
                <a:spcPts val="0"/>
              </a:spcBef>
              <a:spcAft>
                <a:spcPts val="0"/>
              </a:spcAft>
              <a:buFont typeface="Barlow" panose="020B0604020202020204" pitchFamily="34" charset="0"/>
              <a:buNone/>
              <a:defRPr>
                <a:solidFill>
                  <a:schemeClr val="bg1"/>
                </a:solidFill>
              </a:defRPr>
            </a:lvl2pPr>
          </a:lstStyle>
          <a:p>
            <a:pPr lvl="0"/>
            <a:r>
              <a:rPr lang="en-GB" dirty="0"/>
              <a:t>Title and brief role description here</a:t>
            </a:r>
          </a:p>
        </p:txBody>
      </p:sp>
      <p:sp>
        <p:nvSpPr>
          <p:cNvPr id="2" name="Title 1">
            <a:extLst>
              <a:ext uri="{FF2B5EF4-FFF2-40B4-BE49-F238E27FC236}">
                <a16:creationId xmlns:a16="http://schemas.microsoft.com/office/drawing/2014/main" id="{24ADF9F4-0984-90BB-D24E-468E60FF06E5}"/>
              </a:ext>
            </a:extLst>
          </p:cNvPr>
          <p:cNvSpPr>
            <a:spLocks noGrp="1"/>
          </p:cNvSpPr>
          <p:nvPr>
            <p:ph type="title" hasCustomPrompt="1"/>
          </p:nvPr>
        </p:nvSpPr>
        <p:spPr/>
        <p:txBody>
          <a:bodyPr/>
          <a:lstStyle>
            <a:lvl1pPr>
              <a:defRPr/>
            </a:lvl1pPr>
          </a:lstStyle>
          <a:p>
            <a:r>
              <a:rPr lang="en-US" dirty="0"/>
              <a:t>Biographies / Team Slide</a:t>
            </a:r>
            <a:endParaRPr lang="en-GB" dirty="0"/>
          </a:p>
        </p:txBody>
      </p:sp>
      <p:sp>
        <p:nvSpPr>
          <p:cNvPr id="3" name="Picture Placeholder 2">
            <a:extLst>
              <a:ext uri="{FF2B5EF4-FFF2-40B4-BE49-F238E27FC236}">
                <a16:creationId xmlns:a16="http://schemas.microsoft.com/office/drawing/2014/main" id="{63AACEFD-B915-0A46-F0D5-18898F9C42EA}"/>
              </a:ext>
              <a:ext uri="{C183D7F6-B498-43B3-948B-1728B52AA6E4}">
                <adec:decorative xmlns:adec="http://schemas.microsoft.com/office/drawing/2017/decorative" val="1"/>
              </a:ext>
            </a:extLst>
          </p:cNvPr>
          <p:cNvSpPr>
            <a:spLocks noGrp="1"/>
          </p:cNvSpPr>
          <p:nvPr>
            <p:ph type="pic" sz="quarter" idx="19"/>
          </p:nvPr>
        </p:nvSpPr>
        <p:spPr>
          <a:xfrm>
            <a:off x="442913" y="242545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dirty="0"/>
          </a:p>
        </p:txBody>
      </p:sp>
      <p:sp>
        <p:nvSpPr>
          <p:cNvPr id="4" name="Picture Placeholder 3">
            <a:extLst>
              <a:ext uri="{FF2B5EF4-FFF2-40B4-BE49-F238E27FC236}">
                <a16:creationId xmlns:a16="http://schemas.microsoft.com/office/drawing/2014/main" id="{40929D50-022D-171B-E0D9-189219148AF4}"/>
              </a:ext>
              <a:ext uri="{C183D7F6-B498-43B3-948B-1728B52AA6E4}">
                <adec:decorative xmlns:adec="http://schemas.microsoft.com/office/drawing/2017/decorative" val="1"/>
              </a:ext>
            </a:extLst>
          </p:cNvPr>
          <p:cNvSpPr>
            <a:spLocks noGrp="1"/>
          </p:cNvSpPr>
          <p:nvPr>
            <p:ph type="pic" sz="quarter" idx="39"/>
          </p:nvPr>
        </p:nvSpPr>
        <p:spPr>
          <a:xfrm>
            <a:off x="2389282"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dirty="0"/>
              <a:t>Click icon to add picture</a:t>
            </a:r>
            <a:endParaRPr lang="en-GB" dirty="0"/>
          </a:p>
        </p:txBody>
      </p:sp>
      <p:sp>
        <p:nvSpPr>
          <p:cNvPr id="5" name="Picture Placeholder 4">
            <a:extLst>
              <a:ext uri="{FF2B5EF4-FFF2-40B4-BE49-F238E27FC236}">
                <a16:creationId xmlns:a16="http://schemas.microsoft.com/office/drawing/2014/main" id="{55252DD7-7237-AE6F-A768-127C2A883C8D}"/>
              </a:ext>
              <a:ext uri="{C183D7F6-B498-43B3-948B-1728B52AA6E4}">
                <adec:decorative xmlns:adec="http://schemas.microsoft.com/office/drawing/2017/decorative" val="1"/>
              </a:ext>
            </a:extLst>
          </p:cNvPr>
          <p:cNvSpPr>
            <a:spLocks noGrp="1"/>
          </p:cNvSpPr>
          <p:nvPr>
            <p:ph type="pic" sz="quarter" idx="40"/>
          </p:nvPr>
        </p:nvSpPr>
        <p:spPr>
          <a:xfrm>
            <a:off x="4324491"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dirty="0"/>
          </a:p>
        </p:txBody>
      </p:sp>
      <p:sp>
        <p:nvSpPr>
          <p:cNvPr id="6" name="Picture Placeholder 5">
            <a:extLst>
              <a:ext uri="{FF2B5EF4-FFF2-40B4-BE49-F238E27FC236}">
                <a16:creationId xmlns:a16="http://schemas.microsoft.com/office/drawing/2014/main" id="{254F9465-CEA1-9BEA-65BC-07DE517E4AC6}"/>
              </a:ext>
              <a:ext uri="{C183D7F6-B498-43B3-948B-1728B52AA6E4}">
                <adec:decorative xmlns:adec="http://schemas.microsoft.com/office/drawing/2017/decorative" val="1"/>
              </a:ext>
            </a:extLst>
          </p:cNvPr>
          <p:cNvSpPr>
            <a:spLocks noGrp="1"/>
          </p:cNvSpPr>
          <p:nvPr>
            <p:ph type="pic" sz="quarter" idx="41"/>
          </p:nvPr>
        </p:nvSpPr>
        <p:spPr>
          <a:xfrm>
            <a:off x="6258930"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dirty="0"/>
              <a:t>Click icon to add picture</a:t>
            </a:r>
            <a:endParaRPr lang="en-GB" dirty="0"/>
          </a:p>
        </p:txBody>
      </p:sp>
      <p:sp>
        <p:nvSpPr>
          <p:cNvPr id="7" name="Picture Placeholder 6">
            <a:extLst>
              <a:ext uri="{FF2B5EF4-FFF2-40B4-BE49-F238E27FC236}">
                <a16:creationId xmlns:a16="http://schemas.microsoft.com/office/drawing/2014/main" id="{BC1BCF32-98B4-EADC-44D5-5CEA9370945E}"/>
              </a:ext>
              <a:ext uri="{C183D7F6-B498-43B3-948B-1728B52AA6E4}">
                <adec:decorative xmlns:adec="http://schemas.microsoft.com/office/drawing/2017/decorative" val="1"/>
              </a:ext>
            </a:extLst>
          </p:cNvPr>
          <p:cNvSpPr>
            <a:spLocks noGrp="1"/>
          </p:cNvSpPr>
          <p:nvPr>
            <p:ph type="pic" sz="quarter" idx="42"/>
          </p:nvPr>
        </p:nvSpPr>
        <p:spPr>
          <a:xfrm>
            <a:off x="8193369"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dirty="0"/>
          </a:p>
        </p:txBody>
      </p:sp>
      <p:sp>
        <p:nvSpPr>
          <p:cNvPr id="8" name="Picture Placeholder 7">
            <a:extLst>
              <a:ext uri="{FF2B5EF4-FFF2-40B4-BE49-F238E27FC236}">
                <a16:creationId xmlns:a16="http://schemas.microsoft.com/office/drawing/2014/main" id="{29DEB166-4C7E-A020-1149-92ACB95FF7D1}"/>
              </a:ext>
              <a:ext uri="{C183D7F6-B498-43B3-948B-1728B52AA6E4}">
                <adec:decorative xmlns:adec="http://schemas.microsoft.com/office/drawing/2017/decorative" val="1"/>
              </a:ext>
            </a:extLst>
          </p:cNvPr>
          <p:cNvSpPr>
            <a:spLocks noGrp="1"/>
          </p:cNvSpPr>
          <p:nvPr>
            <p:ph type="pic" sz="quarter" idx="43"/>
          </p:nvPr>
        </p:nvSpPr>
        <p:spPr>
          <a:xfrm>
            <a:off x="10127809" y="2435462"/>
            <a:ext cx="1573660" cy="1573200"/>
          </a:xfrm>
          <a:custGeom>
            <a:avLst/>
            <a:gdLst>
              <a:gd name="connsiteX0" fmla="*/ 0 w 1573660"/>
              <a:gd name="connsiteY0" fmla="*/ 0 h 1573200"/>
              <a:gd name="connsiteX1" fmla="*/ 1573660 w 1573660"/>
              <a:gd name="connsiteY1" fmla="*/ 0 h 1573200"/>
              <a:gd name="connsiteX2" fmla="*/ 1573660 w 1573660"/>
              <a:gd name="connsiteY2" fmla="*/ 1349792 h 1573200"/>
              <a:gd name="connsiteX3" fmla="*/ 1350252 w 1573660"/>
              <a:gd name="connsiteY3" fmla="*/ 1573200 h 1573200"/>
              <a:gd name="connsiteX4" fmla="*/ 0 w 1573660"/>
              <a:gd name="connsiteY4" fmla="*/ 1573200 h 15732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73660" h="1573200">
                <a:moveTo>
                  <a:pt x="0" y="0"/>
                </a:moveTo>
                <a:lnTo>
                  <a:pt x="1573660" y="0"/>
                </a:lnTo>
                <a:lnTo>
                  <a:pt x="1573660" y="1349792"/>
                </a:lnTo>
                <a:lnTo>
                  <a:pt x="1350252" y="1573200"/>
                </a:lnTo>
                <a:lnTo>
                  <a:pt x="0" y="1573200"/>
                </a:lnTo>
                <a:close/>
              </a:path>
            </a:pathLst>
          </a:custGeom>
          <a:pattFill prst="dkUpDiag">
            <a:fgClr>
              <a:schemeClr val="bg1">
                <a:lumMod val="85000"/>
              </a:schemeClr>
            </a:fgClr>
            <a:bgClr>
              <a:schemeClr val="bg1"/>
            </a:bgClr>
          </a:pattFill>
        </p:spPr>
        <p:txBody>
          <a:bodyPr vert="horz" wrap="square" lIns="0" tIns="0" rIns="0" bIns="0" rtlCol="0" anchor="b">
            <a:noAutofit/>
          </a:bodyPr>
          <a:lstStyle>
            <a:lvl1pPr>
              <a:defRPr lang="en-GB" sz="1200" dirty="0"/>
            </a:lvl1pPr>
          </a:lstStyle>
          <a:p>
            <a:pPr lvl="0" algn="ctr"/>
            <a:r>
              <a:rPr lang="en-US"/>
              <a:t>Click icon to add picture</a:t>
            </a:r>
            <a:endParaRPr lang="en-GB" dirty="0"/>
          </a:p>
        </p:txBody>
      </p:sp>
    </p:spTree>
    <p:extLst>
      <p:ext uri="{BB962C8B-B14F-4D97-AF65-F5344CB8AC3E}">
        <p14:creationId xmlns:p14="http://schemas.microsoft.com/office/powerpoint/2010/main" val="2728892883"/>
      </p:ext>
    </p:extLst>
  </p:cSld>
  <p:clrMapOvr>
    <a:masterClrMapping/>
  </p:clrMapOvr>
  <p:extLst>
    <p:ext uri="{DCECCB84-F9BA-43D5-87BE-67443E8EF086}">
      <p15:sldGuideLst xmlns:p15="http://schemas.microsoft.com/office/powerpoint/2012/main"/>
    </p:ext>
  </p:extLst>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preserve="1">
  <p:cSld name="Quote/Statement slide">
    <p:bg>
      <p:bgPr>
        <a:solidFill>
          <a:schemeClr val="tx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24DFEA-2014-1751-E480-8A66CDCDA552}"/>
              </a:ext>
            </a:extLst>
          </p:cNvPr>
          <p:cNvSpPr>
            <a:spLocks noGrp="1"/>
          </p:cNvSpPr>
          <p:nvPr>
            <p:ph type="title" hasCustomPrompt="1"/>
          </p:nvPr>
        </p:nvSpPr>
        <p:spPr>
          <a:xfrm>
            <a:off x="431999" y="1898850"/>
            <a:ext cx="6603801" cy="715669"/>
          </a:xfrm>
        </p:spPr>
        <p:txBody>
          <a:bodyPr/>
          <a:lstStyle>
            <a:lvl1pPr>
              <a:lnSpc>
                <a:spcPct val="100000"/>
              </a:lnSpc>
              <a:defRPr sz="3200" b="1" cap="none" baseline="0">
                <a:solidFill>
                  <a:schemeClr val="tx1"/>
                </a:solidFill>
                <a:latin typeface="+mn-lt"/>
              </a:defRPr>
            </a:lvl1pPr>
          </a:lstStyle>
          <a:p>
            <a:r>
              <a:rPr lang="en-US" dirty="0"/>
              <a:t>Quote or statement here – </a:t>
            </a:r>
            <a:br>
              <a:rPr lang="en-US" dirty="0"/>
            </a:br>
            <a:r>
              <a:rPr lang="en-US" dirty="0"/>
              <a:t>only black text is fully accessible on teal, green or orange</a:t>
            </a:r>
            <a:endParaRPr lang="en-GB" dirty="0"/>
          </a:p>
        </p:txBody>
      </p:sp>
      <p:sp>
        <p:nvSpPr>
          <p:cNvPr id="3" name="Right Triangle 2">
            <a:extLst>
              <a:ext uri="{FF2B5EF4-FFF2-40B4-BE49-F238E27FC236}">
                <a16:creationId xmlns:a16="http://schemas.microsoft.com/office/drawing/2014/main" id="{A47BBA45-30B2-1AE1-4D29-166B974CDEE5}"/>
              </a:ext>
            </a:extLst>
          </p:cNvPr>
          <p:cNvSpPr/>
          <p:nvPr/>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4" name="Right Triangle 3">
            <a:extLst>
              <a:ext uri="{FF2B5EF4-FFF2-40B4-BE49-F238E27FC236}">
                <a16:creationId xmlns:a16="http://schemas.microsoft.com/office/drawing/2014/main" id="{5BE389E3-E2EF-EDE2-E4A2-16BA15C4F331}"/>
              </a:ext>
            </a:extLst>
          </p:cNvPr>
          <p:cNvSpPr/>
          <p:nvPr userDrawn="1"/>
        </p:nvSpPr>
        <p:spPr>
          <a:xfrm rot="16200000">
            <a:off x="9281601" y="3947601"/>
            <a:ext cx="2910399" cy="2910399"/>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4" name="TextBox 13">
            <a:extLst>
              <a:ext uri="{FF2B5EF4-FFF2-40B4-BE49-F238E27FC236}">
                <a16:creationId xmlns:a16="http://schemas.microsoft.com/office/drawing/2014/main" id="{132987A6-2A9A-15B5-784A-8648882BE9C2}"/>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6" name="Classification">
            <a:extLst>
              <a:ext uri="{FF2B5EF4-FFF2-40B4-BE49-F238E27FC236}">
                <a16:creationId xmlns:a16="http://schemas.microsoft.com/office/drawing/2014/main" id="{CB155B53-C991-F3E5-6D95-E75CE4A446AC}"/>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5" name="Graphic 4">
            <a:extLst>
              <a:ext uri="{FF2B5EF4-FFF2-40B4-BE49-F238E27FC236}">
                <a16:creationId xmlns:a16="http://schemas.microsoft.com/office/drawing/2014/main" id="{A75859E8-09A5-D728-5408-AF719E29571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623074553"/>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preserve="1">
  <p:cSld name="THANK YOU SLID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6D97C3-1B7F-5C9F-E63F-96F1A14B6253}"/>
              </a:ext>
            </a:extLst>
          </p:cNvPr>
          <p:cNvSpPr>
            <a:spLocks noGrp="1"/>
          </p:cNvSpPr>
          <p:nvPr>
            <p:ph type="title" hasCustomPrompt="1"/>
          </p:nvPr>
        </p:nvSpPr>
        <p:spPr>
          <a:xfrm>
            <a:off x="428624" y="1092494"/>
            <a:ext cx="5391605" cy="715669"/>
          </a:xfrm>
        </p:spPr>
        <p:txBody>
          <a:bodyPr/>
          <a:lstStyle>
            <a:lvl1pPr>
              <a:defRPr sz="4800">
                <a:solidFill>
                  <a:schemeClr val="bg1"/>
                </a:solidFill>
                <a:latin typeface="+mj-lt"/>
              </a:defRPr>
            </a:lvl1pPr>
          </a:lstStyle>
          <a:p>
            <a:r>
              <a:rPr lang="en-US" dirty="0"/>
              <a:t>CLICK TO EDIT MASTER TITLE STYLE</a:t>
            </a:r>
            <a:endParaRPr lang="en-GB" dirty="0"/>
          </a:p>
        </p:txBody>
      </p:sp>
      <p:sp>
        <p:nvSpPr>
          <p:cNvPr id="5" name="Classification">
            <a:extLst>
              <a:ext uri="{FF2B5EF4-FFF2-40B4-BE49-F238E27FC236}">
                <a16:creationId xmlns:a16="http://schemas.microsoft.com/office/drawing/2014/main" id="{A2DBDE31-A0D1-C0E0-CFCE-D83929DAC7B6}"/>
              </a:ext>
              <a:ext uri="{C183D7F6-B498-43B3-948B-1728B52AA6E4}">
                <adec:decorative xmlns:adec="http://schemas.microsoft.com/office/drawing/2017/decorative" val="1"/>
              </a:ext>
            </a:extLst>
          </p:cNvPr>
          <p:cNvSpPr txBox="1">
            <a:spLocks/>
          </p:cNvSpPr>
          <p:nvPr/>
        </p:nvSpPr>
        <p:spPr>
          <a:xfrm>
            <a:off x="440938" y="6251108"/>
            <a:ext cx="169577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12" name="Freeform: Shape 11">
            <a:extLst>
              <a:ext uri="{FF2B5EF4-FFF2-40B4-BE49-F238E27FC236}">
                <a16:creationId xmlns:a16="http://schemas.microsoft.com/office/drawing/2014/main" id="{FC8B51E2-FAFB-6EB4-638C-72A28E67F8E1}"/>
              </a:ext>
            </a:extLst>
          </p:cNvPr>
          <p:cNvSpPr/>
          <p:nvPr/>
        </p:nvSpPr>
        <p:spPr>
          <a:xfrm rot="16200000">
            <a:off x="3619500" y="-1714500"/>
            <a:ext cx="6858000" cy="10287000"/>
          </a:xfrm>
          <a:custGeom>
            <a:avLst/>
            <a:gdLst>
              <a:gd name="connsiteX0" fmla="*/ 6858000 w 6858000"/>
              <a:gd name="connsiteY0" fmla="*/ 6858000 h 10287000"/>
              <a:gd name="connsiteX1" fmla="*/ 6858000 w 6858000"/>
              <a:gd name="connsiteY1" fmla="*/ 10287000 h 10287000"/>
              <a:gd name="connsiteX2" fmla="*/ 3370139 w 6858000"/>
              <a:gd name="connsiteY2" fmla="*/ 10287000 h 10287000"/>
              <a:gd name="connsiteX3" fmla="*/ 0 w 6858000"/>
              <a:gd name="connsiteY3" fmla="*/ 6916861 h 10287000"/>
              <a:gd name="connsiteX4" fmla="*/ 0 w 6858000"/>
              <a:gd name="connsiteY4" fmla="*/ 0 h 10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0287000">
                <a:moveTo>
                  <a:pt x="6858000" y="6858000"/>
                </a:moveTo>
                <a:lnTo>
                  <a:pt x="6858000" y="10287000"/>
                </a:lnTo>
                <a:lnTo>
                  <a:pt x="3370139" y="10287000"/>
                </a:lnTo>
                <a:lnTo>
                  <a:pt x="0" y="6916861"/>
                </a:lnTo>
                <a:lnTo>
                  <a:pt x="0" y="0"/>
                </a:lnTo>
                <a:close/>
              </a:path>
            </a:pathLst>
          </a:custGeom>
          <a:solidFill>
            <a:schemeClr val="tx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pPr algn="l">
              <a:lnSpc>
                <a:spcPct val="112000"/>
              </a:lnSpc>
              <a:spcBef>
                <a:spcPts val="400"/>
              </a:spcBef>
              <a:spcAft>
                <a:spcPts val="400"/>
              </a:spcAft>
            </a:pPr>
            <a:endParaRPr lang="en-GB" sz="2400" dirty="0">
              <a:solidFill>
                <a:schemeClr val="tx1"/>
              </a:solidFill>
            </a:endParaRPr>
          </a:p>
        </p:txBody>
      </p:sp>
      <p:sp>
        <p:nvSpPr>
          <p:cNvPr id="6" name="Text Placeholder 16">
            <a:extLst>
              <a:ext uri="{FF2B5EF4-FFF2-40B4-BE49-F238E27FC236}">
                <a16:creationId xmlns:a16="http://schemas.microsoft.com/office/drawing/2014/main" id="{D0EB7A7D-8D5E-F9FC-C8D3-285DE34876F7}"/>
              </a:ext>
            </a:extLst>
          </p:cNvPr>
          <p:cNvSpPr>
            <a:spLocks noGrp="1"/>
          </p:cNvSpPr>
          <p:nvPr>
            <p:ph type="body" sz="quarter" idx="12" hasCustomPrompt="1"/>
          </p:nvPr>
        </p:nvSpPr>
        <p:spPr>
          <a:xfrm>
            <a:off x="431800" y="3494989"/>
            <a:ext cx="3551238" cy="1274763"/>
          </a:xfrm>
        </p:spPr>
        <p:txBody>
          <a:bodyPr/>
          <a:lstStyle>
            <a:lvl1pPr>
              <a:defRPr sz="2000">
                <a:solidFill>
                  <a:schemeClr val="bg1"/>
                </a:solidFill>
              </a:defRPr>
            </a:lvl1pPr>
            <a:lvl2pPr marL="0" indent="0">
              <a:buNone/>
              <a:defRPr/>
            </a:lvl2pPr>
          </a:lstStyle>
          <a:p>
            <a:pPr lvl="0"/>
            <a:r>
              <a:rPr lang="en-US" dirty="0"/>
              <a:t>Optional additional information</a:t>
            </a:r>
          </a:p>
        </p:txBody>
      </p:sp>
      <p:sp>
        <p:nvSpPr>
          <p:cNvPr id="7" name="Freeform: Shape 6">
            <a:extLst>
              <a:ext uri="{FF2B5EF4-FFF2-40B4-BE49-F238E27FC236}">
                <a16:creationId xmlns:a16="http://schemas.microsoft.com/office/drawing/2014/main" id="{AD9F6842-DC6A-38D0-9815-9F77EC5535C5}"/>
              </a:ext>
            </a:extLst>
          </p:cNvPr>
          <p:cNvSpPr/>
          <p:nvPr userDrawn="1"/>
        </p:nvSpPr>
        <p:spPr>
          <a:xfrm rot="16200000">
            <a:off x="3619500" y="-1714500"/>
            <a:ext cx="6858000" cy="10287000"/>
          </a:xfrm>
          <a:custGeom>
            <a:avLst/>
            <a:gdLst>
              <a:gd name="connsiteX0" fmla="*/ 6858000 w 6858000"/>
              <a:gd name="connsiteY0" fmla="*/ 6858000 h 10287000"/>
              <a:gd name="connsiteX1" fmla="*/ 6858000 w 6858000"/>
              <a:gd name="connsiteY1" fmla="*/ 10287000 h 10287000"/>
              <a:gd name="connsiteX2" fmla="*/ 3370139 w 6858000"/>
              <a:gd name="connsiteY2" fmla="*/ 10287000 h 10287000"/>
              <a:gd name="connsiteX3" fmla="*/ 0 w 6858000"/>
              <a:gd name="connsiteY3" fmla="*/ 6916861 h 10287000"/>
              <a:gd name="connsiteX4" fmla="*/ 0 w 6858000"/>
              <a:gd name="connsiteY4" fmla="*/ 0 h 10287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858000" h="10287000">
                <a:moveTo>
                  <a:pt x="6858000" y="6858000"/>
                </a:moveTo>
                <a:lnTo>
                  <a:pt x="6858000" y="10287000"/>
                </a:lnTo>
                <a:lnTo>
                  <a:pt x="3370139" y="10287000"/>
                </a:lnTo>
                <a:lnTo>
                  <a:pt x="0" y="6916861"/>
                </a:lnTo>
                <a:lnTo>
                  <a:pt x="0" y="0"/>
                </a:lnTo>
                <a:close/>
              </a:path>
            </a:pathLst>
          </a:custGeom>
          <a:solidFill>
            <a:schemeClr val="tx1">
              <a:alpha val="1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t">
            <a:noAutofit/>
          </a:bodyPr>
          <a:lstStyle/>
          <a:p>
            <a:pPr algn="l">
              <a:lnSpc>
                <a:spcPct val="112000"/>
              </a:lnSpc>
              <a:spcBef>
                <a:spcPts val="400"/>
              </a:spcBef>
              <a:spcAft>
                <a:spcPts val="400"/>
              </a:spcAft>
            </a:pPr>
            <a:endParaRPr lang="en-GB" sz="2400" dirty="0">
              <a:solidFill>
                <a:schemeClr val="tx1"/>
              </a:solidFill>
            </a:endParaRPr>
          </a:p>
        </p:txBody>
      </p:sp>
      <p:pic>
        <p:nvPicPr>
          <p:cNvPr id="3" name="Graphic 2">
            <a:extLst>
              <a:ext uri="{FF2B5EF4-FFF2-40B4-BE49-F238E27FC236}">
                <a16:creationId xmlns:a16="http://schemas.microsoft.com/office/drawing/2014/main" id="{19C2A959-0D95-560C-4CF2-7A757051C4ED}"/>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793597855"/>
      </p:ext>
    </p:extLst>
  </p:cSld>
  <p:clrMapOvr>
    <a:masterClrMapping/>
  </p:clrMapOvr>
  <p:hf hdr="0" ftr="0" dt="0"/>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preserve="1" userDrawn="1">
  <p:cSld name="Full bleed video">
    <p:spTree>
      <p:nvGrpSpPr>
        <p:cNvPr id="1" name=""/>
        <p:cNvGrpSpPr/>
        <p:nvPr/>
      </p:nvGrpSpPr>
      <p:grpSpPr>
        <a:xfrm>
          <a:off x="0" y="0"/>
          <a:ext cx="0" cy="0"/>
          <a:chOff x="0" y="0"/>
          <a:chExt cx="0" cy="0"/>
        </a:xfrm>
      </p:grpSpPr>
      <p:sp>
        <p:nvSpPr>
          <p:cNvPr id="4" name="Media Placeholder 3">
            <a:extLst>
              <a:ext uri="{FF2B5EF4-FFF2-40B4-BE49-F238E27FC236}">
                <a16:creationId xmlns:a16="http://schemas.microsoft.com/office/drawing/2014/main" id="{BFBDEA92-538F-3B81-D73E-A3E28F80C016}"/>
              </a:ext>
            </a:extLst>
          </p:cNvPr>
          <p:cNvSpPr>
            <a:spLocks noGrp="1"/>
          </p:cNvSpPr>
          <p:nvPr>
            <p:ph type="media" sz="quarter" idx="11" hasCustomPrompt="1"/>
          </p:nvPr>
        </p:nvSpPr>
        <p:spPr>
          <a:xfrm>
            <a:off x="0" y="0"/>
            <a:ext cx="12192000" cy="6858000"/>
          </a:xfr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GB" dirty="0"/>
              <a:t>Full bleed video</a:t>
            </a:r>
          </a:p>
        </p:txBody>
      </p:sp>
    </p:spTree>
    <p:extLst>
      <p:ext uri="{BB962C8B-B14F-4D97-AF65-F5344CB8AC3E}">
        <p14:creationId xmlns:p14="http://schemas.microsoft.com/office/powerpoint/2010/main" val="4062238506"/>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p:cSld name="Full bleed image">
    <p:bg>
      <p:bgPr>
        <a:solidFill>
          <a:schemeClr val="bg2"/>
        </a:solidFill>
        <a:effectLst/>
      </p:bgPr>
    </p:bg>
    <p:spTree>
      <p:nvGrpSpPr>
        <p:cNvPr id="1" name=""/>
        <p:cNvGrpSpPr/>
        <p:nvPr/>
      </p:nvGrpSpPr>
      <p:grpSpPr>
        <a:xfrm>
          <a:off x="0" y="0"/>
          <a:ext cx="0" cy="0"/>
          <a:chOff x="0" y="0"/>
          <a:chExt cx="0" cy="0"/>
        </a:xfrm>
      </p:grpSpPr>
      <p:sp>
        <p:nvSpPr>
          <p:cNvPr id="4" name="Background Photo">
            <a:extLst>
              <a:ext uri="{FF2B5EF4-FFF2-40B4-BE49-F238E27FC236}">
                <a16:creationId xmlns:a16="http://schemas.microsoft.com/office/drawing/2014/main" id="{F9C24E1D-7E68-48BF-A685-1162607AF1FE}"/>
              </a:ext>
              <a:ext uri="{C183D7F6-B498-43B3-948B-1728B52AA6E4}">
                <adec:decorative xmlns:adec="http://schemas.microsoft.com/office/drawing/2017/decorative" val="1"/>
              </a:ext>
            </a:extLst>
          </p:cNvPr>
          <p:cNvSpPr>
            <a:spLocks noGrp="1"/>
          </p:cNvSpPr>
          <p:nvPr>
            <p:ph type="pic" sz="quarter" idx="15" hasCustomPrompt="1"/>
          </p:nvPr>
        </p:nvSpPr>
        <p:spPr>
          <a:xfrm>
            <a:off x="0" y="0"/>
            <a:ext cx="12192000" cy="6858000"/>
          </a:xfrm>
          <a:prstGeom prst="rect">
            <a:avLst/>
          </a:prstGeom>
          <a:pattFill prst="ltUpDiag">
            <a:fgClr>
              <a:schemeClr val="bg1">
                <a:lumMod val="85000"/>
              </a:schemeClr>
            </a:fgClr>
            <a:bgClr>
              <a:schemeClr val="bg1"/>
            </a:bgClr>
          </a:pattFill>
        </p:spPr>
        <p:txBody>
          <a:bodyPr vert="horz" wrap="square" lIns="0" tIns="0" rIns="0" bIns="2880000" rtlCol="0" anchor="b">
            <a:noAutofit/>
          </a:bodyPr>
          <a:lstStyle>
            <a:lvl1pPr>
              <a:defRPr lang="en-GB" sz="1600" b="1" dirty="0"/>
            </a:lvl1pPr>
          </a:lstStyle>
          <a:p>
            <a:pPr lvl="0" algn="ctr"/>
            <a:r>
              <a:rPr lang="en-GB" dirty="0"/>
              <a:t>Click icon to add image</a:t>
            </a:r>
          </a:p>
        </p:txBody>
      </p:sp>
      <p:sp>
        <p:nvSpPr>
          <p:cNvPr id="3" name="Title">
            <a:extLst>
              <a:ext uri="{FF2B5EF4-FFF2-40B4-BE49-F238E27FC236}">
                <a16:creationId xmlns:a16="http://schemas.microsoft.com/office/drawing/2014/main" id="{6838E746-8C0D-4144-AC8E-FA9CF117C223}"/>
              </a:ext>
            </a:extLst>
          </p:cNvPr>
          <p:cNvSpPr>
            <a:spLocks noGrp="1"/>
          </p:cNvSpPr>
          <p:nvPr>
            <p:ph type="title" hasCustomPrompt="1"/>
          </p:nvPr>
        </p:nvSpPr>
        <p:spPr>
          <a:xfrm>
            <a:off x="450000" y="450000"/>
            <a:ext cx="3962343" cy="3742438"/>
          </a:xfrm>
        </p:spPr>
        <p:txBody>
          <a:bodyPr anchor="t"/>
          <a:lstStyle>
            <a:lvl1pPr>
              <a:lnSpc>
                <a:spcPct val="100000"/>
              </a:lnSpc>
              <a:defRPr sz="4000" cap="none" spc="0" baseline="0">
                <a:solidFill>
                  <a:schemeClr val="bg1"/>
                </a:solidFill>
              </a:defRPr>
            </a:lvl1pPr>
          </a:lstStyle>
          <a:p>
            <a:r>
              <a:rPr lang="en-GB" dirty="0"/>
              <a:t>Summary text background image</a:t>
            </a:r>
            <a:endParaRPr lang="fr-FR" dirty="0"/>
          </a:p>
        </p:txBody>
      </p:sp>
      <p:pic>
        <p:nvPicPr>
          <p:cNvPr id="6" name="Graphic 5">
            <a:extLst>
              <a:ext uri="{FF2B5EF4-FFF2-40B4-BE49-F238E27FC236}">
                <a16:creationId xmlns:a16="http://schemas.microsoft.com/office/drawing/2014/main" id="{8CCAC37C-0D5D-E65B-09A2-608E61834400}"/>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717216927"/>
      </p:ext>
    </p:extLst>
  </p:cSld>
  <p:clrMapOvr>
    <a:masterClrMapping/>
  </p:clrMapOvr>
  <p:extLst>
    <p:ext uri="{DCECCB84-F9BA-43D5-87BE-67443E8EF086}">
      <p15:sldGuideLst xmlns:p15="http://schemas.microsoft.com/office/powerpoint/2012/main"/>
    </p:ext>
  </p:extLst>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preserve="1">
  <p:cSld name="Statement or Quote 1">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A8B69072-8F91-57EB-1C5E-B1807F844055}"/>
              </a:ext>
              <a:ext uri="{C183D7F6-B498-43B3-948B-1728B52AA6E4}">
                <adec:decorative xmlns:adec="http://schemas.microsoft.com/office/drawing/2017/decorative" val="1"/>
              </a:ext>
            </a:extLst>
          </p:cNvPr>
          <p:cNvSpPr>
            <a:spLocks noGrp="1"/>
          </p:cNvSpPr>
          <p:nvPr>
            <p:ph type="pic" sz="quarter" idx="15"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3733800 h 6858000"/>
              <a:gd name="connsiteX3" fmla="*/ 9067800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3733800"/>
                </a:lnTo>
                <a:lnTo>
                  <a:pt x="9067800"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dirty="0"/>
            </a:lvl1pPr>
          </a:lstStyle>
          <a:p>
            <a:pPr lvl="0" algn="ctr"/>
            <a:r>
              <a:rPr lang="en-GB" dirty="0"/>
              <a:t>Click icon in centre to add image</a:t>
            </a:r>
            <a:br>
              <a:rPr lang="en-GB" dirty="0"/>
            </a:br>
            <a:r>
              <a:rPr lang="en-GB" dirty="0"/>
              <a:t>Send image to back so elements show on the page</a:t>
            </a:r>
          </a:p>
          <a:p>
            <a:pPr lvl="0" algn="ctr"/>
            <a:endParaRPr lang="en-GB" dirty="0"/>
          </a:p>
          <a:p>
            <a:pPr lvl="0" algn="ctr"/>
            <a:endParaRPr lang="en-GB" dirty="0"/>
          </a:p>
          <a:p>
            <a:pPr lvl="0" algn="ctr"/>
            <a:endParaRPr lang="en-GB" dirty="0"/>
          </a:p>
        </p:txBody>
      </p:sp>
      <p:sp>
        <p:nvSpPr>
          <p:cNvPr id="3" name="Title">
            <a:extLst>
              <a:ext uri="{FF2B5EF4-FFF2-40B4-BE49-F238E27FC236}">
                <a16:creationId xmlns:a16="http://schemas.microsoft.com/office/drawing/2014/main" id="{6838E746-8C0D-4144-AC8E-FA9CF117C223}"/>
              </a:ext>
            </a:extLst>
          </p:cNvPr>
          <p:cNvSpPr>
            <a:spLocks noGrp="1"/>
          </p:cNvSpPr>
          <p:nvPr>
            <p:ph type="title" hasCustomPrompt="1"/>
          </p:nvPr>
        </p:nvSpPr>
        <p:spPr bwMode="white">
          <a:xfrm>
            <a:off x="450000" y="811950"/>
            <a:ext cx="5407103" cy="3742438"/>
          </a:xfrm>
        </p:spPr>
        <p:txBody>
          <a:bodyPr anchor="t"/>
          <a:lstStyle>
            <a:lvl1pPr>
              <a:defRPr sz="3600" cap="none" spc="0" baseline="0">
                <a:solidFill>
                  <a:schemeClr val="bg1"/>
                </a:solidFill>
                <a:latin typeface="+mn-lt"/>
              </a:defRPr>
            </a:lvl1pPr>
          </a:lstStyle>
          <a:p>
            <a:r>
              <a:rPr lang="en-GB" dirty="0"/>
              <a:t>Summary text background image (text can be recoloured depending on image colour)</a:t>
            </a:r>
            <a:endParaRPr lang="fr-FR" dirty="0"/>
          </a:p>
        </p:txBody>
      </p:sp>
      <p:pic>
        <p:nvPicPr>
          <p:cNvPr id="6" name="Graphic 5">
            <a:extLst>
              <a:ext uri="{FF2B5EF4-FFF2-40B4-BE49-F238E27FC236}">
                <a16:creationId xmlns:a16="http://schemas.microsoft.com/office/drawing/2014/main" id="{8C6EB0DD-63C6-F7C4-F6E3-8D156B6157B3}"/>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102713853"/>
      </p:ext>
    </p:extLst>
  </p:cSld>
  <p:clrMapOvr>
    <a:masterClrMapping/>
  </p:clrMapOvr>
  <p:hf hdr="0" ftr="0" dt="0"/>
  <p:extLst>
    <p:ext uri="{DCECCB84-F9BA-43D5-87BE-67443E8EF086}">
      <p15:sldGuideLst xmlns:p15="http://schemas.microsoft.com/office/powerpoint/2012/main"/>
    </p:ext>
  </p:extLst>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preserve="1">
  <p:cSld name="Quote/Statement Style 2">
    <p:bg>
      <p:bgPr>
        <a:solidFill>
          <a:schemeClr val="accent1"/>
        </a:solidFill>
        <a:effectLst/>
      </p:bgPr>
    </p:bg>
    <p:spTree>
      <p:nvGrpSpPr>
        <p:cNvPr id="1" name=""/>
        <p:cNvGrpSpPr/>
        <p:nvPr/>
      </p:nvGrpSpPr>
      <p:grpSpPr>
        <a:xfrm>
          <a:off x="0" y="0"/>
          <a:ext cx="0" cy="0"/>
          <a:chOff x="0" y="0"/>
          <a:chExt cx="0" cy="0"/>
        </a:xfrm>
      </p:grpSpPr>
      <p:sp>
        <p:nvSpPr>
          <p:cNvPr id="4" name="Title" descr="Header">
            <a:extLst>
              <a:ext uri="{FF2B5EF4-FFF2-40B4-BE49-F238E27FC236}">
                <a16:creationId xmlns:a16="http://schemas.microsoft.com/office/drawing/2014/main" id="{6953A8D2-20EB-4DFB-893E-8DCA6475DEE1}"/>
              </a:ext>
            </a:extLst>
          </p:cNvPr>
          <p:cNvSpPr>
            <a:spLocks noGrp="1"/>
          </p:cNvSpPr>
          <p:nvPr>
            <p:ph type="title" hasCustomPrompt="1"/>
          </p:nvPr>
        </p:nvSpPr>
        <p:spPr>
          <a:xfrm>
            <a:off x="-39450" y="-775597"/>
            <a:ext cx="9341700" cy="775597"/>
          </a:xfrm>
        </p:spPr>
        <p:txBody>
          <a:bodyPr/>
          <a:lstStyle>
            <a:lvl1pPr>
              <a:defRPr>
                <a:solidFill>
                  <a:schemeClr val="bg1"/>
                </a:solidFill>
              </a:defRPr>
            </a:lvl1pPr>
          </a:lstStyle>
          <a:p>
            <a:r>
              <a:rPr lang="en-US" dirty="0"/>
              <a:t>TITLE – KEEP HERE FOR ACCESSIBILITY</a:t>
            </a:r>
            <a:endParaRPr lang="en-GB" dirty="0"/>
          </a:p>
        </p:txBody>
      </p:sp>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2333900" y="2110704"/>
            <a:ext cx="8181699" cy="2636591"/>
          </a:xfrm>
        </p:spPr>
        <p:txBody>
          <a:bodyPr anchor="t">
            <a:normAutofit/>
          </a:bodyPr>
          <a:lstStyle>
            <a:lvl1pPr marL="0" indent="0">
              <a:buNone/>
              <a:defRPr sz="3600" b="0">
                <a:solidFill>
                  <a:schemeClr val="bg1"/>
                </a:solidFill>
              </a:defRPr>
            </a:lvl1pPr>
          </a:lstStyle>
          <a:p>
            <a:pPr lvl="0"/>
            <a:r>
              <a:rPr lang="en-GB" dirty="0"/>
              <a:t>Insert your quote here</a:t>
            </a:r>
          </a:p>
        </p:txBody>
      </p:sp>
      <p:sp>
        <p:nvSpPr>
          <p:cNvPr id="2" name="Right Triangle 1">
            <a:extLst>
              <a:ext uri="{FF2B5EF4-FFF2-40B4-BE49-F238E27FC236}">
                <a16:creationId xmlns:a16="http://schemas.microsoft.com/office/drawing/2014/main" id="{CB9AD269-0E94-5F57-BE08-5E10A41EC965}"/>
              </a:ext>
            </a:extLst>
          </p:cNvPr>
          <p:cNvSpPr/>
          <p:nvPr/>
        </p:nvSpPr>
        <p:spPr>
          <a:xfrm rot="5400000">
            <a:off x="-3945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0" name="TextBox 9">
            <a:extLst>
              <a:ext uri="{FF2B5EF4-FFF2-40B4-BE49-F238E27FC236}">
                <a16:creationId xmlns:a16="http://schemas.microsoft.com/office/drawing/2014/main" id="{0144A53C-A760-B980-C1BA-3D631697281C}"/>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2" name="Classification">
            <a:extLst>
              <a:ext uri="{FF2B5EF4-FFF2-40B4-BE49-F238E27FC236}">
                <a16:creationId xmlns:a16="http://schemas.microsoft.com/office/drawing/2014/main" id="{467DB697-633F-AE80-3288-0093F641EE35}"/>
              </a:ext>
              <a:ext uri="{C183D7F6-B498-43B3-948B-1728B52AA6E4}">
                <adec:decorative xmlns:adec="http://schemas.microsoft.com/office/drawing/2017/decorative" val="1"/>
              </a:ext>
            </a:extLst>
          </p:cNvPr>
          <p:cNvSpPr txBox="1">
            <a:spLocks/>
          </p:cNvSpPr>
          <p:nvPr/>
        </p:nvSpPr>
        <p:spPr>
          <a:xfrm>
            <a:off x="440938" y="6497329"/>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5" name="Right Triangle 4">
            <a:extLst>
              <a:ext uri="{FF2B5EF4-FFF2-40B4-BE49-F238E27FC236}">
                <a16:creationId xmlns:a16="http://schemas.microsoft.com/office/drawing/2014/main" id="{AD1135DF-99C2-8442-95A0-2BE142A567EA}"/>
              </a:ext>
            </a:extLst>
          </p:cNvPr>
          <p:cNvSpPr/>
          <p:nvPr userDrawn="1"/>
        </p:nvSpPr>
        <p:spPr>
          <a:xfrm rot="5400000">
            <a:off x="-39450" y="0"/>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pic>
        <p:nvPicPr>
          <p:cNvPr id="6" name="Graphic 5">
            <a:extLst>
              <a:ext uri="{FF2B5EF4-FFF2-40B4-BE49-F238E27FC236}">
                <a16:creationId xmlns:a16="http://schemas.microsoft.com/office/drawing/2014/main" id="{4D8342E7-3A65-C949-FF97-239FDBE26B98}"/>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202287057"/>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preserve="1">
  <p:cSld name="Quote/Statement style 3">
    <p:bg>
      <p:bgPr>
        <a:solidFill>
          <a:schemeClr val="accent1"/>
        </a:solidFill>
        <a:effectLst/>
      </p:bgPr>
    </p:bg>
    <p:spTree>
      <p:nvGrpSpPr>
        <p:cNvPr id="1" name=""/>
        <p:cNvGrpSpPr/>
        <p:nvPr/>
      </p:nvGrpSpPr>
      <p:grpSpPr>
        <a:xfrm>
          <a:off x="0" y="0"/>
          <a:ext cx="0" cy="0"/>
          <a:chOff x="0" y="0"/>
          <a:chExt cx="0" cy="0"/>
        </a:xfrm>
      </p:grpSpPr>
      <p:sp>
        <p:nvSpPr>
          <p:cNvPr id="4" name="Title" descr="Header">
            <a:extLst>
              <a:ext uri="{FF2B5EF4-FFF2-40B4-BE49-F238E27FC236}">
                <a16:creationId xmlns:a16="http://schemas.microsoft.com/office/drawing/2014/main" id="{6953A8D2-20EB-4DFB-893E-8DCA6475DEE1}"/>
              </a:ext>
            </a:extLst>
          </p:cNvPr>
          <p:cNvSpPr>
            <a:spLocks noGrp="1"/>
          </p:cNvSpPr>
          <p:nvPr>
            <p:ph type="title" hasCustomPrompt="1"/>
          </p:nvPr>
        </p:nvSpPr>
        <p:spPr>
          <a:xfrm>
            <a:off x="-39450" y="-775597"/>
            <a:ext cx="9341700" cy="775597"/>
          </a:xfrm>
        </p:spPr>
        <p:txBody>
          <a:bodyPr/>
          <a:lstStyle>
            <a:lvl1pPr>
              <a:defRPr>
                <a:solidFill>
                  <a:schemeClr val="bg1"/>
                </a:solidFill>
              </a:defRPr>
            </a:lvl1pPr>
          </a:lstStyle>
          <a:p>
            <a:r>
              <a:rPr lang="en-US" dirty="0"/>
              <a:t>TITLE – KEEP HERE FOR ACCESSIBILITY</a:t>
            </a:r>
            <a:endParaRPr lang="en-GB" dirty="0"/>
          </a:p>
        </p:txBody>
      </p:sp>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2333900" y="2110704"/>
            <a:ext cx="8181699" cy="2636591"/>
          </a:xfrm>
        </p:spPr>
        <p:txBody>
          <a:bodyPr anchor="t">
            <a:normAutofit/>
          </a:bodyPr>
          <a:lstStyle>
            <a:lvl1pPr marL="0" indent="0">
              <a:buNone/>
              <a:defRPr sz="3600" b="1">
                <a:solidFill>
                  <a:schemeClr val="bg1"/>
                </a:solidFill>
              </a:defRPr>
            </a:lvl1pPr>
          </a:lstStyle>
          <a:p>
            <a:pPr lvl="0"/>
            <a:r>
              <a:rPr lang="en-GB" dirty="0"/>
              <a:t>Insert your quote here</a:t>
            </a:r>
          </a:p>
        </p:txBody>
      </p:sp>
      <p:sp>
        <p:nvSpPr>
          <p:cNvPr id="2" name="Right Triangle 1">
            <a:extLst>
              <a:ext uri="{FF2B5EF4-FFF2-40B4-BE49-F238E27FC236}">
                <a16:creationId xmlns:a16="http://schemas.microsoft.com/office/drawing/2014/main" id="{CB9AD269-0E94-5F57-BE08-5E10A41EC965}"/>
              </a:ext>
            </a:extLst>
          </p:cNvPr>
          <p:cNvSpPr/>
          <p:nvPr userDrawn="1"/>
        </p:nvSpPr>
        <p:spPr>
          <a:xfrm rot="16200000">
            <a:off x="9067800" y="3733799"/>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sp>
        <p:nvSpPr>
          <p:cNvPr id="10" name="TextBox 9">
            <a:extLst>
              <a:ext uri="{FF2B5EF4-FFF2-40B4-BE49-F238E27FC236}">
                <a16:creationId xmlns:a16="http://schemas.microsoft.com/office/drawing/2014/main" id="{0144A53C-A760-B980-C1BA-3D631697281C}"/>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12" name="Classification">
            <a:extLst>
              <a:ext uri="{FF2B5EF4-FFF2-40B4-BE49-F238E27FC236}">
                <a16:creationId xmlns:a16="http://schemas.microsoft.com/office/drawing/2014/main" id="{467DB697-633F-AE80-3288-0093F641EE35}"/>
              </a:ext>
              <a:ext uri="{C183D7F6-B498-43B3-948B-1728B52AA6E4}">
                <adec:decorative xmlns:adec="http://schemas.microsoft.com/office/drawing/2017/decorative" val="1"/>
              </a:ext>
            </a:extLst>
          </p:cNvPr>
          <p:cNvSpPr txBox="1">
            <a:spLocks/>
          </p:cNvSpPr>
          <p:nvPr/>
        </p:nvSpPr>
        <p:spPr>
          <a:xfrm>
            <a:off x="440938" y="6497329"/>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sp>
        <p:nvSpPr>
          <p:cNvPr id="5" name="Right Triangle 4">
            <a:extLst>
              <a:ext uri="{FF2B5EF4-FFF2-40B4-BE49-F238E27FC236}">
                <a16:creationId xmlns:a16="http://schemas.microsoft.com/office/drawing/2014/main" id="{07B1A339-6C75-07F1-9C25-457A1585ABE5}"/>
              </a:ext>
            </a:extLst>
          </p:cNvPr>
          <p:cNvSpPr/>
          <p:nvPr userDrawn="1"/>
        </p:nvSpPr>
        <p:spPr>
          <a:xfrm rot="16200000">
            <a:off x="9067800" y="3748313"/>
            <a:ext cx="3124200" cy="3124200"/>
          </a:xfrm>
          <a:prstGeom prst="rtTriangl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2000"/>
              </a:lnSpc>
              <a:spcBef>
                <a:spcPts val="400"/>
              </a:spcBef>
              <a:spcAft>
                <a:spcPts val="400"/>
              </a:spcAft>
            </a:pPr>
            <a:endParaRPr lang="en-GB" sz="1200" dirty="0">
              <a:solidFill>
                <a:schemeClr val="tx1"/>
              </a:solidFill>
            </a:endParaRPr>
          </a:p>
        </p:txBody>
      </p:sp>
      <p:pic>
        <p:nvPicPr>
          <p:cNvPr id="6" name="Graphic 5">
            <a:extLst>
              <a:ext uri="{FF2B5EF4-FFF2-40B4-BE49-F238E27FC236}">
                <a16:creationId xmlns:a16="http://schemas.microsoft.com/office/drawing/2014/main" id="{D234F138-613C-0A6C-F7CB-DEA6C97A310A}"/>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762982392"/>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column image left">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931429DE-4D63-DCEA-0E6E-B1E263115B2B}"/>
              </a:ext>
            </a:extLst>
          </p:cNvPr>
          <p:cNvSpPr>
            <a:spLocks noGrp="1"/>
          </p:cNvSpPr>
          <p:nvPr>
            <p:ph type="title" hasCustomPrompt="1"/>
          </p:nvPr>
        </p:nvSpPr>
        <p:spPr>
          <a:xfrm>
            <a:off x="3370476" y="701874"/>
            <a:ext cx="8398725" cy="715669"/>
          </a:xfrm>
        </p:spPr>
        <p:txBody>
          <a:bodyPr/>
          <a:lstStyle>
            <a:lvl1pPr>
              <a:defRPr/>
            </a:lvl1pPr>
          </a:lstStyle>
          <a:p>
            <a:r>
              <a:rPr lang="en-US" dirty="0"/>
              <a:t>3 column textbox</a:t>
            </a:r>
            <a:endParaRPr lang="en-GB" dirty="0"/>
          </a:p>
        </p:txBody>
      </p:sp>
      <p:sp>
        <p:nvSpPr>
          <p:cNvPr id="3" name="Placeholder">
            <a:extLst>
              <a:ext uri="{FF2B5EF4-FFF2-40B4-BE49-F238E27FC236}">
                <a16:creationId xmlns:a16="http://schemas.microsoft.com/office/drawing/2014/main" id="{1703231E-4063-4D72-A4F3-5BF19050C303}"/>
              </a:ext>
            </a:extLst>
          </p:cNvPr>
          <p:cNvSpPr>
            <a:spLocks noGrp="1"/>
          </p:cNvSpPr>
          <p:nvPr>
            <p:ph idx="1" hasCustomPrompt="1"/>
          </p:nvPr>
        </p:nvSpPr>
        <p:spPr>
          <a:xfrm>
            <a:off x="3370476" y="1808163"/>
            <a:ext cx="8398725" cy="4140200"/>
          </a:xfrm>
          <a:prstGeom prst="rect">
            <a:avLst/>
          </a:prstGeom>
        </p:spPr>
        <p:txBody>
          <a:bodyPr numCol="3" spcCol="288000">
            <a:noAutofit/>
          </a:bodyPr>
          <a:lstStyle>
            <a:lvl1pPr>
              <a:spcBef>
                <a:spcPts val="400"/>
              </a:spcBef>
              <a:defRPr sz="1200">
                <a:solidFill>
                  <a:schemeClr val="tx1"/>
                </a:solidFill>
              </a:defRPr>
            </a:lvl1pPr>
            <a:lvl2pPr marL="180975" indent="-180975">
              <a:spcBef>
                <a:spcPts val="400"/>
              </a:spcBef>
              <a:buSzPct val="100000"/>
              <a:defRPr lang="en-GB" sz="1200" kern="1200" dirty="0">
                <a:solidFill>
                  <a:schemeClr val="tx1"/>
                </a:solidFill>
                <a:latin typeface="+mn-lt"/>
                <a:ea typeface="+mn-ea"/>
                <a:cs typeface="+mn-cs"/>
              </a:defRPr>
            </a:lvl2pPr>
            <a:lvl3pPr>
              <a:spcBef>
                <a:spcPts val="400"/>
              </a:spcBef>
              <a:defRPr sz="12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marL="180975" lvl="1" indent="-180975" algn="l" defTabSz="914400" rtl="0" eaLnBrk="1" latinLnBrk="0" hangingPunct="1">
              <a:lnSpc>
                <a:spcPct val="115000"/>
              </a:lnSpc>
              <a:spcBef>
                <a:spcPts val="400"/>
              </a:spcBef>
              <a:spcAft>
                <a:spcPts val="400"/>
              </a:spcAft>
              <a:buSzPct val="110000"/>
              <a:buFont typeface="Arial" panose="020B0604020202020204" pitchFamily="34" charset="0"/>
              <a:buChar char="•"/>
            </a:pPr>
            <a:r>
              <a:rPr lang="en-GB" dirty="0"/>
              <a:t>Text level 1</a:t>
            </a:r>
          </a:p>
          <a:p>
            <a:pPr lvl="2"/>
            <a:r>
              <a:rPr lang="en-GB" dirty="0"/>
              <a:t>Text level 2</a:t>
            </a:r>
          </a:p>
        </p:txBody>
      </p:sp>
      <p:sp>
        <p:nvSpPr>
          <p:cNvPr id="12" name="Picture Placeholder">
            <a:extLst>
              <a:ext uri="{FF2B5EF4-FFF2-40B4-BE49-F238E27FC236}">
                <a16:creationId xmlns:a16="http://schemas.microsoft.com/office/drawing/2014/main" id="{F3960A8C-54BB-8626-EFC5-24884A3D9000}"/>
              </a:ext>
              <a:ext uri="{C183D7F6-B498-43B3-948B-1728B52AA6E4}">
                <adec:decorative xmlns:adec="http://schemas.microsoft.com/office/drawing/2017/decorative" val="1"/>
              </a:ext>
            </a:extLst>
          </p:cNvPr>
          <p:cNvSpPr>
            <a:spLocks noGrp="1"/>
          </p:cNvSpPr>
          <p:nvPr>
            <p:ph type="pic" sz="quarter" idx="10"/>
          </p:nvPr>
        </p:nvSpPr>
        <p:spPr>
          <a:xfrm>
            <a:off x="450001" y="0"/>
            <a:ext cx="2591650" cy="5948363"/>
          </a:xfrm>
          <a:custGeom>
            <a:avLst/>
            <a:gdLst>
              <a:gd name="connsiteX0" fmla="*/ 0 w 2591650"/>
              <a:gd name="connsiteY0" fmla="*/ 0 h 5948363"/>
              <a:gd name="connsiteX1" fmla="*/ 2591650 w 2591650"/>
              <a:gd name="connsiteY1" fmla="*/ 0 h 5948363"/>
              <a:gd name="connsiteX2" fmla="*/ 2591650 w 2591650"/>
              <a:gd name="connsiteY2" fmla="*/ 5583497 h 5948363"/>
              <a:gd name="connsiteX3" fmla="*/ 2226784 w 2591650"/>
              <a:gd name="connsiteY3" fmla="*/ 5948363 h 5948363"/>
              <a:gd name="connsiteX4" fmla="*/ 0 w 25916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591650" h="5948363">
                <a:moveTo>
                  <a:pt x="0" y="0"/>
                </a:moveTo>
                <a:lnTo>
                  <a:pt x="2591650" y="0"/>
                </a:lnTo>
                <a:lnTo>
                  <a:pt x="2591650" y="5583497"/>
                </a:lnTo>
                <a:lnTo>
                  <a:pt x="2226784" y="5948363"/>
                </a:lnTo>
                <a:lnTo>
                  <a:pt x="0" y="5948363"/>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Tree>
    <p:extLst>
      <p:ext uri="{BB962C8B-B14F-4D97-AF65-F5344CB8AC3E}">
        <p14:creationId xmlns:p14="http://schemas.microsoft.com/office/powerpoint/2010/main" val="3039350372"/>
      </p:ext>
    </p:extLst>
  </p:cSld>
  <p:clrMapOvr>
    <a:masterClrMapping/>
  </p:clrMapOvr>
  <p:extLst>
    <p:ext uri="{DCECCB84-F9BA-43D5-87BE-67443E8EF086}">
      <p15:sldGuideLst xmlns:p15="http://schemas.microsoft.com/office/powerpoint/2012/main"/>
    </p:ext>
  </p:extLst>
</p:sldLayout>
</file>

<file path=ppt/slideLayouts/slideLayout90.xml><?xml version="1.0" encoding="utf-8"?>
<p:sldLayout xmlns:a="http://schemas.openxmlformats.org/drawingml/2006/main" xmlns:r="http://schemas.openxmlformats.org/officeDocument/2006/relationships" xmlns:p="http://schemas.openxmlformats.org/presentationml/2006/main" showMasterSp="0">
  <p:cSld name="4 key points">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5C23FA-A39C-47E2-B32E-D31B7F81F736}"/>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dirty="0"/>
          </a:p>
        </p:txBody>
      </p:sp>
      <p:sp>
        <p:nvSpPr>
          <p:cNvPr id="23" name="No. 1">
            <a:extLst>
              <a:ext uri="{FF2B5EF4-FFF2-40B4-BE49-F238E27FC236}">
                <a16:creationId xmlns:a16="http://schemas.microsoft.com/office/drawing/2014/main" id="{8933E780-68DF-AEFF-FB64-64A8AC3BC8DB}"/>
              </a:ext>
            </a:extLst>
          </p:cNvPr>
          <p:cNvSpPr>
            <a:spLocks noGrp="1"/>
          </p:cNvSpPr>
          <p:nvPr>
            <p:ph type="body" sz="quarter" idx="34" hasCustomPrompt="1"/>
          </p:nvPr>
        </p:nvSpPr>
        <p:spPr>
          <a:xfrm>
            <a:off x="378056" y="1875741"/>
            <a:ext cx="1219200" cy="1045259"/>
          </a:xfrm>
        </p:spPr>
        <p:txBody>
          <a:bodyPr/>
          <a:lstStyle>
            <a:lvl1pPr>
              <a:defRPr sz="6600" b="1">
                <a:solidFill>
                  <a:schemeClr val="tx2"/>
                </a:solidFill>
              </a:defRPr>
            </a:lvl1pPr>
          </a:lstStyle>
          <a:p>
            <a:pPr lvl="0"/>
            <a:r>
              <a:rPr lang="en-US" dirty="0"/>
              <a:t>#</a:t>
            </a:r>
            <a:endParaRPr lang="en-GB" dirty="0"/>
          </a:p>
        </p:txBody>
      </p:sp>
      <p:sp>
        <p:nvSpPr>
          <p:cNvPr id="7" name="Text Placeholder 6">
            <a:extLst>
              <a:ext uri="{FF2B5EF4-FFF2-40B4-BE49-F238E27FC236}">
                <a16:creationId xmlns:a16="http://schemas.microsoft.com/office/drawing/2014/main" id="{3BF07BEC-475C-D95A-2313-6FF423D69112}"/>
              </a:ext>
            </a:extLst>
          </p:cNvPr>
          <p:cNvSpPr>
            <a:spLocks noGrp="1"/>
          </p:cNvSpPr>
          <p:nvPr>
            <p:ph type="body" sz="quarter" idx="30"/>
          </p:nvPr>
        </p:nvSpPr>
        <p:spPr>
          <a:xfrm>
            <a:off x="450000" y="3080342"/>
            <a:ext cx="25632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Master text styles</a:t>
            </a:r>
          </a:p>
        </p:txBody>
      </p:sp>
      <p:sp>
        <p:nvSpPr>
          <p:cNvPr id="27" name="No. 2">
            <a:extLst>
              <a:ext uri="{FF2B5EF4-FFF2-40B4-BE49-F238E27FC236}">
                <a16:creationId xmlns:a16="http://schemas.microsoft.com/office/drawing/2014/main" id="{30E98F8F-3061-8682-1A3F-E78E0C8D3F9E}"/>
              </a:ext>
            </a:extLst>
          </p:cNvPr>
          <p:cNvSpPr>
            <a:spLocks noGrp="1"/>
          </p:cNvSpPr>
          <p:nvPr>
            <p:ph type="body" sz="quarter" idx="35" hasCustomPrompt="1"/>
          </p:nvPr>
        </p:nvSpPr>
        <p:spPr>
          <a:xfrm>
            <a:off x="3338686" y="1875741"/>
            <a:ext cx="1219200" cy="1045259"/>
          </a:xfrm>
        </p:spPr>
        <p:txBody>
          <a:bodyPr/>
          <a:lstStyle>
            <a:lvl1pPr>
              <a:defRPr sz="6600" b="1">
                <a:solidFill>
                  <a:schemeClr val="accent2"/>
                </a:solidFill>
              </a:defRPr>
            </a:lvl1pPr>
          </a:lstStyle>
          <a:p>
            <a:pPr lvl="0"/>
            <a:r>
              <a:rPr lang="en-US" dirty="0"/>
              <a:t>#</a:t>
            </a:r>
            <a:endParaRPr lang="en-GB" dirty="0"/>
          </a:p>
        </p:txBody>
      </p:sp>
      <p:sp>
        <p:nvSpPr>
          <p:cNvPr id="8" name="Text Placeholder 7">
            <a:extLst>
              <a:ext uri="{FF2B5EF4-FFF2-40B4-BE49-F238E27FC236}">
                <a16:creationId xmlns:a16="http://schemas.microsoft.com/office/drawing/2014/main" id="{4812F4A0-FD3C-1B4E-7C0D-A6CD56FB0F3F}"/>
              </a:ext>
            </a:extLst>
          </p:cNvPr>
          <p:cNvSpPr>
            <a:spLocks noGrp="1"/>
          </p:cNvSpPr>
          <p:nvPr>
            <p:ph type="body" sz="quarter" idx="31"/>
          </p:nvPr>
        </p:nvSpPr>
        <p:spPr>
          <a:xfrm>
            <a:off x="3356877" y="3077029"/>
            <a:ext cx="25632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Master text styles</a:t>
            </a:r>
          </a:p>
        </p:txBody>
      </p:sp>
      <p:sp>
        <p:nvSpPr>
          <p:cNvPr id="32" name="No. 3">
            <a:extLst>
              <a:ext uri="{FF2B5EF4-FFF2-40B4-BE49-F238E27FC236}">
                <a16:creationId xmlns:a16="http://schemas.microsoft.com/office/drawing/2014/main" id="{60835E92-0DA1-DBA3-87F3-D6CA2B63B035}"/>
              </a:ext>
            </a:extLst>
          </p:cNvPr>
          <p:cNvSpPr>
            <a:spLocks noGrp="1"/>
          </p:cNvSpPr>
          <p:nvPr>
            <p:ph type="body" sz="quarter" idx="36" hasCustomPrompt="1"/>
          </p:nvPr>
        </p:nvSpPr>
        <p:spPr>
          <a:xfrm>
            <a:off x="6299316" y="1875741"/>
            <a:ext cx="1219200" cy="1045259"/>
          </a:xfrm>
        </p:spPr>
        <p:txBody>
          <a:bodyPr/>
          <a:lstStyle>
            <a:lvl1pPr>
              <a:defRPr sz="6600" b="1">
                <a:solidFill>
                  <a:schemeClr val="accent4"/>
                </a:solidFill>
              </a:defRPr>
            </a:lvl1pPr>
          </a:lstStyle>
          <a:p>
            <a:pPr lvl="0"/>
            <a:r>
              <a:rPr lang="en-US" dirty="0"/>
              <a:t>#</a:t>
            </a:r>
            <a:endParaRPr lang="en-GB" dirty="0"/>
          </a:p>
        </p:txBody>
      </p:sp>
      <p:sp>
        <p:nvSpPr>
          <p:cNvPr id="9" name="Text Placeholder 8">
            <a:extLst>
              <a:ext uri="{FF2B5EF4-FFF2-40B4-BE49-F238E27FC236}">
                <a16:creationId xmlns:a16="http://schemas.microsoft.com/office/drawing/2014/main" id="{1CF5EC94-06CC-02DF-99F1-D843B6EC5EE0}"/>
              </a:ext>
            </a:extLst>
          </p:cNvPr>
          <p:cNvSpPr>
            <a:spLocks noGrp="1"/>
          </p:cNvSpPr>
          <p:nvPr>
            <p:ph type="body" sz="quarter" idx="32"/>
          </p:nvPr>
        </p:nvSpPr>
        <p:spPr>
          <a:xfrm>
            <a:off x="6263754" y="3077029"/>
            <a:ext cx="25632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Master text styles</a:t>
            </a:r>
          </a:p>
        </p:txBody>
      </p:sp>
      <p:sp>
        <p:nvSpPr>
          <p:cNvPr id="33" name="No. 4">
            <a:extLst>
              <a:ext uri="{FF2B5EF4-FFF2-40B4-BE49-F238E27FC236}">
                <a16:creationId xmlns:a16="http://schemas.microsoft.com/office/drawing/2014/main" id="{6B7232B3-A316-556F-88E1-AF03801AA585}"/>
              </a:ext>
            </a:extLst>
          </p:cNvPr>
          <p:cNvSpPr>
            <a:spLocks noGrp="1"/>
          </p:cNvSpPr>
          <p:nvPr>
            <p:ph type="body" sz="quarter" idx="37" hasCustomPrompt="1"/>
          </p:nvPr>
        </p:nvSpPr>
        <p:spPr>
          <a:xfrm>
            <a:off x="9172862" y="1875741"/>
            <a:ext cx="1219200" cy="1045259"/>
          </a:xfrm>
        </p:spPr>
        <p:txBody>
          <a:bodyPr/>
          <a:lstStyle>
            <a:lvl1pPr>
              <a:defRPr sz="6600" b="1">
                <a:solidFill>
                  <a:schemeClr val="accent3"/>
                </a:solidFill>
              </a:defRPr>
            </a:lvl1pPr>
          </a:lstStyle>
          <a:p>
            <a:pPr lvl="0"/>
            <a:r>
              <a:rPr lang="en-US" dirty="0"/>
              <a:t>#</a:t>
            </a:r>
            <a:endParaRPr lang="en-GB" dirty="0"/>
          </a:p>
        </p:txBody>
      </p:sp>
      <p:sp>
        <p:nvSpPr>
          <p:cNvPr id="10" name="Text Placeholder 9">
            <a:extLst>
              <a:ext uri="{FF2B5EF4-FFF2-40B4-BE49-F238E27FC236}">
                <a16:creationId xmlns:a16="http://schemas.microsoft.com/office/drawing/2014/main" id="{0C959DA9-8679-ED13-435D-84000FD888E2}"/>
              </a:ext>
            </a:extLst>
          </p:cNvPr>
          <p:cNvSpPr>
            <a:spLocks noGrp="1"/>
          </p:cNvSpPr>
          <p:nvPr>
            <p:ph type="body" sz="quarter" idx="33"/>
          </p:nvPr>
        </p:nvSpPr>
        <p:spPr>
          <a:xfrm>
            <a:off x="9170632" y="3080342"/>
            <a:ext cx="25632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a:t>Click to edit Master text styles</a:t>
            </a:r>
          </a:p>
        </p:txBody>
      </p:sp>
      <p:sp>
        <p:nvSpPr>
          <p:cNvPr id="17" name="TextBox 16">
            <a:extLst>
              <a:ext uri="{FF2B5EF4-FFF2-40B4-BE49-F238E27FC236}">
                <a16:creationId xmlns:a16="http://schemas.microsoft.com/office/drawing/2014/main" id="{B094FC2C-B470-E22E-D383-B44D7B951CD9}"/>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24" name="Classification">
            <a:extLst>
              <a:ext uri="{FF2B5EF4-FFF2-40B4-BE49-F238E27FC236}">
                <a16:creationId xmlns:a16="http://schemas.microsoft.com/office/drawing/2014/main" id="{67B23A15-646C-F76F-AD69-AE049FD5000A}"/>
              </a:ext>
              <a:ext uri="{C183D7F6-B498-43B3-948B-1728B52AA6E4}">
                <adec:decorative xmlns:adec="http://schemas.microsoft.com/office/drawing/2017/decorative" val="1"/>
              </a:ext>
            </a:extLst>
          </p:cNvPr>
          <p:cNvSpPr txBox="1">
            <a:spLocks/>
          </p:cNvSpPr>
          <p:nvPr/>
        </p:nvSpPr>
        <p:spPr>
          <a:xfrm>
            <a:off x="440938" y="6497329"/>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4" name="Graphic 3">
            <a:extLst>
              <a:ext uri="{FF2B5EF4-FFF2-40B4-BE49-F238E27FC236}">
                <a16:creationId xmlns:a16="http://schemas.microsoft.com/office/drawing/2014/main" id="{5989FBE8-F1C6-3C30-B83C-98926DFF9D4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814556279"/>
      </p:ext>
    </p:extLst>
  </p:cSld>
  <p:clrMapOvr>
    <a:masterClrMapping/>
  </p:clrMapOvr>
  <p:extLst>
    <p:ext uri="{DCECCB84-F9BA-43D5-87BE-67443E8EF086}">
      <p15:sldGuideLst xmlns:p15="http://schemas.microsoft.com/office/powerpoint/2012/main"/>
    </p:ext>
  </p:extLst>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preserve="1">
  <p:cSld name="3 key points">
    <p:bg>
      <p:bgPr>
        <a:solidFill>
          <a:schemeClr val="accent1"/>
        </a:solidFill>
        <a:effectLst/>
      </p:bgPr>
    </p:bg>
    <p:spTree>
      <p:nvGrpSpPr>
        <p:cNvPr id="1" name=""/>
        <p:cNvGrpSpPr/>
        <p:nvPr/>
      </p:nvGrpSpPr>
      <p:grpSpPr>
        <a:xfrm>
          <a:off x="0" y="0"/>
          <a:ext cx="0" cy="0"/>
          <a:chOff x="0" y="0"/>
          <a:chExt cx="0" cy="0"/>
        </a:xfrm>
      </p:grpSpPr>
      <p:sp>
        <p:nvSpPr>
          <p:cNvPr id="2" name="Title">
            <a:extLst>
              <a:ext uri="{FF2B5EF4-FFF2-40B4-BE49-F238E27FC236}">
                <a16:creationId xmlns:a16="http://schemas.microsoft.com/office/drawing/2014/main" id="{855C23FA-A39C-47E2-B32E-D31B7F81F736}"/>
              </a:ext>
            </a:extLst>
          </p:cNvPr>
          <p:cNvSpPr>
            <a:spLocks noGrp="1"/>
          </p:cNvSpPr>
          <p:nvPr>
            <p:ph type="title" hasCustomPrompt="1"/>
          </p:nvPr>
        </p:nvSpPr>
        <p:spPr/>
        <p:txBody>
          <a:bodyPr/>
          <a:lstStyle>
            <a:lvl1pPr>
              <a:defRPr>
                <a:solidFill>
                  <a:schemeClr val="bg1"/>
                </a:solidFill>
              </a:defRPr>
            </a:lvl1pPr>
          </a:lstStyle>
          <a:p>
            <a:r>
              <a:rPr lang="en-US" dirty="0"/>
              <a:t>3 key points layout</a:t>
            </a:r>
            <a:endParaRPr lang="en-GB" dirty="0"/>
          </a:p>
        </p:txBody>
      </p:sp>
      <p:sp>
        <p:nvSpPr>
          <p:cNvPr id="23" name="No. 1">
            <a:extLst>
              <a:ext uri="{FF2B5EF4-FFF2-40B4-BE49-F238E27FC236}">
                <a16:creationId xmlns:a16="http://schemas.microsoft.com/office/drawing/2014/main" id="{8933E780-68DF-AEFF-FB64-64A8AC3BC8DB}"/>
              </a:ext>
            </a:extLst>
          </p:cNvPr>
          <p:cNvSpPr>
            <a:spLocks noGrp="1"/>
          </p:cNvSpPr>
          <p:nvPr>
            <p:ph type="body" sz="quarter" idx="34" hasCustomPrompt="1"/>
          </p:nvPr>
        </p:nvSpPr>
        <p:spPr>
          <a:xfrm>
            <a:off x="424599" y="1701571"/>
            <a:ext cx="1219200" cy="1045259"/>
          </a:xfrm>
        </p:spPr>
        <p:txBody>
          <a:bodyPr/>
          <a:lstStyle>
            <a:lvl1pPr>
              <a:defRPr sz="9600" b="1">
                <a:solidFill>
                  <a:schemeClr val="tx2"/>
                </a:solidFill>
              </a:defRPr>
            </a:lvl1pPr>
          </a:lstStyle>
          <a:p>
            <a:pPr lvl="0"/>
            <a:r>
              <a:rPr lang="en-US" dirty="0"/>
              <a:t>#</a:t>
            </a:r>
            <a:endParaRPr lang="en-GB" dirty="0"/>
          </a:p>
        </p:txBody>
      </p:sp>
      <p:sp>
        <p:nvSpPr>
          <p:cNvPr id="7" name="Text Placeholder 6">
            <a:extLst>
              <a:ext uri="{FF2B5EF4-FFF2-40B4-BE49-F238E27FC236}">
                <a16:creationId xmlns:a16="http://schemas.microsoft.com/office/drawing/2014/main" id="{3BF07BEC-475C-D95A-2313-6FF423D69112}"/>
              </a:ext>
            </a:extLst>
          </p:cNvPr>
          <p:cNvSpPr>
            <a:spLocks noGrp="1"/>
          </p:cNvSpPr>
          <p:nvPr>
            <p:ph type="body" sz="quarter" idx="30"/>
          </p:nvPr>
        </p:nvSpPr>
        <p:spPr>
          <a:xfrm>
            <a:off x="449999" y="3067958"/>
            <a:ext cx="35280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dirty="0"/>
              <a:t>Click to edit Master text styles</a:t>
            </a:r>
          </a:p>
        </p:txBody>
      </p:sp>
      <p:sp>
        <p:nvSpPr>
          <p:cNvPr id="27" name="No. 2">
            <a:extLst>
              <a:ext uri="{FF2B5EF4-FFF2-40B4-BE49-F238E27FC236}">
                <a16:creationId xmlns:a16="http://schemas.microsoft.com/office/drawing/2014/main" id="{30E98F8F-3061-8682-1A3F-E78E0C8D3F9E}"/>
              </a:ext>
            </a:extLst>
          </p:cNvPr>
          <p:cNvSpPr>
            <a:spLocks noGrp="1"/>
          </p:cNvSpPr>
          <p:nvPr>
            <p:ph type="body" sz="quarter" idx="35" hasCustomPrompt="1"/>
          </p:nvPr>
        </p:nvSpPr>
        <p:spPr>
          <a:xfrm>
            <a:off x="4298690" y="1701571"/>
            <a:ext cx="1219200" cy="1045259"/>
          </a:xfrm>
        </p:spPr>
        <p:txBody>
          <a:bodyPr/>
          <a:lstStyle>
            <a:lvl1pPr>
              <a:defRPr sz="9600" b="1">
                <a:solidFill>
                  <a:schemeClr val="accent2"/>
                </a:solidFill>
              </a:defRPr>
            </a:lvl1pPr>
          </a:lstStyle>
          <a:p>
            <a:pPr lvl="0"/>
            <a:r>
              <a:rPr lang="en-US" dirty="0"/>
              <a:t>#</a:t>
            </a:r>
            <a:endParaRPr lang="en-GB" dirty="0"/>
          </a:p>
        </p:txBody>
      </p:sp>
      <p:sp>
        <p:nvSpPr>
          <p:cNvPr id="8" name="Text Placeholder 7">
            <a:extLst>
              <a:ext uri="{FF2B5EF4-FFF2-40B4-BE49-F238E27FC236}">
                <a16:creationId xmlns:a16="http://schemas.microsoft.com/office/drawing/2014/main" id="{4812F4A0-FD3C-1B4E-7C0D-A6CD56FB0F3F}"/>
              </a:ext>
            </a:extLst>
          </p:cNvPr>
          <p:cNvSpPr>
            <a:spLocks noGrp="1"/>
          </p:cNvSpPr>
          <p:nvPr>
            <p:ph type="body" sz="quarter" idx="31"/>
          </p:nvPr>
        </p:nvSpPr>
        <p:spPr>
          <a:xfrm>
            <a:off x="4332287" y="3067958"/>
            <a:ext cx="35280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dirty="0"/>
              <a:t>Click to edit Master text styles</a:t>
            </a:r>
          </a:p>
        </p:txBody>
      </p:sp>
      <p:sp>
        <p:nvSpPr>
          <p:cNvPr id="32" name="No. 3">
            <a:extLst>
              <a:ext uri="{FF2B5EF4-FFF2-40B4-BE49-F238E27FC236}">
                <a16:creationId xmlns:a16="http://schemas.microsoft.com/office/drawing/2014/main" id="{60835E92-0DA1-DBA3-87F3-D6CA2B63B035}"/>
              </a:ext>
            </a:extLst>
          </p:cNvPr>
          <p:cNvSpPr>
            <a:spLocks noGrp="1"/>
          </p:cNvSpPr>
          <p:nvPr>
            <p:ph type="body" sz="quarter" idx="36" hasCustomPrompt="1"/>
          </p:nvPr>
        </p:nvSpPr>
        <p:spPr>
          <a:xfrm>
            <a:off x="8162924" y="1701571"/>
            <a:ext cx="1219200" cy="1045259"/>
          </a:xfrm>
        </p:spPr>
        <p:txBody>
          <a:bodyPr/>
          <a:lstStyle>
            <a:lvl1pPr>
              <a:defRPr sz="9600" b="1">
                <a:solidFill>
                  <a:srgbClr val="E3D8F0"/>
                </a:solidFill>
              </a:defRPr>
            </a:lvl1pPr>
          </a:lstStyle>
          <a:p>
            <a:pPr lvl="0"/>
            <a:r>
              <a:rPr lang="en-US" dirty="0"/>
              <a:t>#</a:t>
            </a:r>
            <a:endParaRPr lang="en-GB" dirty="0"/>
          </a:p>
        </p:txBody>
      </p:sp>
      <p:sp>
        <p:nvSpPr>
          <p:cNvPr id="9" name="Text Placeholder 8">
            <a:extLst>
              <a:ext uri="{FF2B5EF4-FFF2-40B4-BE49-F238E27FC236}">
                <a16:creationId xmlns:a16="http://schemas.microsoft.com/office/drawing/2014/main" id="{1CF5EC94-06CC-02DF-99F1-D843B6EC5EE0}"/>
              </a:ext>
            </a:extLst>
          </p:cNvPr>
          <p:cNvSpPr>
            <a:spLocks noGrp="1"/>
          </p:cNvSpPr>
          <p:nvPr>
            <p:ph type="body" sz="quarter" idx="32" hasCustomPrompt="1"/>
          </p:nvPr>
        </p:nvSpPr>
        <p:spPr>
          <a:xfrm>
            <a:off x="8220073" y="3067958"/>
            <a:ext cx="3528000" cy="2583996"/>
          </a:xfrm>
          <a:prstGeom prst="rect">
            <a:avLst/>
          </a:prstGeom>
          <a:noFill/>
        </p:spPr>
        <p:txBody>
          <a:bodyPr wrap="square" lIns="72000" tIns="72000" rIns="72000" bIns="72000">
            <a:noAutofit/>
          </a:bodyPr>
          <a:lstStyle>
            <a:lvl1pPr>
              <a:defRPr sz="2400" b="0">
                <a:solidFill>
                  <a:schemeClr val="bg1"/>
                </a:solidFill>
              </a:defRPr>
            </a:lvl1pPr>
            <a:lvl2pPr>
              <a:defRPr b="1">
                <a:solidFill>
                  <a:schemeClr val="bg1"/>
                </a:solidFill>
              </a:defRPr>
            </a:lvl2pPr>
            <a:lvl3pPr>
              <a:defRPr b="1">
                <a:solidFill>
                  <a:schemeClr val="bg1"/>
                </a:solidFill>
              </a:defRPr>
            </a:lvl3pPr>
            <a:lvl4pPr>
              <a:defRPr b="1">
                <a:solidFill>
                  <a:schemeClr val="bg1"/>
                </a:solidFill>
              </a:defRPr>
            </a:lvl4pPr>
            <a:lvl5pPr>
              <a:defRPr b="1">
                <a:solidFill>
                  <a:schemeClr val="bg1"/>
                </a:solidFill>
              </a:defRPr>
            </a:lvl5pPr>
          </a:lstStyle>
          <a:p>
            <a:pPr lvl="0"/>
            <a:r>
              <a:rPr lang="en-US" dirty="0"/>
              <a:t>Click to add text</a:t>
            </a:r>
          </a:p>
        </p:txBody>
      </p:sp>
      <p:sp>
        <p:nvSpPr>
          <p:cNvPr id="17" name="TextBox 16">
            <a:extLst>
              <a:ext uri="{FF2B5EF4-FFF2-40B4-BE49-F238E27FC236}">
                <a16:creationId xmlns:a16="http://schemas.microsoft.com/office/drawing/2014/main" id="{B094FC2C-B470-E22E-D383-B44D7B951CD9}"/>
              </a:ext>
            </a:extLst>
          </p:cNvPr>
          <p:cNvSpPr txBox="1"/>
          <p:nvPr/>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24" name="Classification">
            <a:extLst>
              <a:ext uri="{FF2B5EF4-FFF2-40B4-BE49-F238E27FC236}">
                <a16:creationId xmlns:a16="http://schemas.microsoft.com/office/drawing/2014/main" id="{67B23A15-646C-F76F-AD69-AE049FD5000A}"/>
              </a:ext>
              <a:ext uri="{C183D7F6-B498-43B3-948B-1728B52AA6E4}">
                <adec:decorative xmlns:adec="http://schemas.microsoft.com/office/drawing/2017/decorative" val="1"/>
              </a:ext>
            </a:extLst>
          </p:cNvPr>
          <p:cNvSpPr txBox="1">
            <a:spLocks/>
          </p:cNvSpPr>
          <p:nvPr/>
        </p:nvSpPr>
        <p:spPr>
          <a:xfrm>
            <a:off x="440938" y="6497329"/>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4" name="Graphic 3">
            <a:extLst>
              <a:ext uri="{FF2B5EF4-FFF2-40B4-BE49-F238E27FC236}">
                <a16:creationId xmlns:a16="http://schemas.microsoft.com/office/drawing/2014/main" id="{CC5EA47B-0866-1154-09FC-C7C7B641973C}"/>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1491757463"/>
      </p:ext>
    </p:extLst>
  </p:cSld>
  <p:clrMapOvr>
    <a:masterClrMapping/>
  </p:clrMapOvr>
  <p:extLst>
    <p:ext uri="{DCECCB84-F9BA-43D5-87BE-67443E8EF086}">
      <p15:sldGuideLst xmlns:p15="http://schemas.microsoft.com/office/powerpoint/2012/main"/>
    </p:ext>
  </p:extLst>
</p:sldLayout>
</file>

<file path=ppt/slideLayouts/slideLayout92.xml><?xml version="1.0" encoding="utf-8"?>
<p:sldLayout xmlns:a="http://schemas.openxmlformats.org/drawingml/2006/main" xmlns:r="http://schemas.openxmlformats.org/officeDocument/2006/relationships" xmlns:p="http://schemas.openxmlformats.org/presentationml/2006/main">
  <p:cSld name="Image with statement">
    <p:bg>
      <p:bgPr>
        <a:solidFill>
          <a:schemeClr val="accent6"/>
        </a:solidFill>
        <a:effectLst/>
      </p:bgPr>
    </p:bg>
    <p:spTree>
      <p:nvGrpSpPr>
        <p:cNvPr id="1" name=""/>
        <p:cNvGrpSpPr/>
        <p:nvPr/>
      </p:nvGrpSpPr>
      <p:grpSpPr>
        <a:xfrm>
          <a:off x="0" y="0"/>
          <a:ext cx="0" cy="0"/>
          <a:chOff x="0" y="0"/>
          <a:chExt cx="0" cy="0"/>
        </a:xfrm>
      </p:grpSpPr>
      <p:sp>
        <p:nvSpPr>
          <p:cNvPr id="6" name="Background Photo">
            <a:extLst>
              <a:ext uri="{FF2B5EF4-FFF2-40B4-BE49-F238E27FC236}">
                <a16:creationId xmlns:a16="http://schemas.microsoft.com/office/drawing/2014/main" id="{ECE5E809-1F49-439C-8A55-BB5E4B4A6343}"/>
              </a:ext>
              <a:ext uri="{C183D7F6-B498-43B3-948B-1728B52AA6E4}">
                <adec:decorative xmlns:adec="http://schemas.microsoft.com/office/drawing/2017/decorative" val="1"/>
              </a:ext>
            </a:extLst>
          </p:cNvPr>
          <p:cNvSpPr>
            <a:spLocks noGrp="1"/>
          </p:cNvSpPr>
          <p:nvPr>
            <p:ph type="pic" sz="quarter" idx="1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0 h 6858000"/>
              <a:gd name="connsiteX3" fmla="*/ 12192000 w 12192000"/>
              <a:gd name="connsiteY3" fmla="*/ 6858000 h 6858000"/>
              <a:gd name="connsiteX4" fmla="*/ 0 w 12192000"/>
              <a:gd name="connsiteY4" fmla="*/ 6858000 h 6858000"/>
              <a:gd name="connsiteX5" fmla="*/ 0 w 12192000"/>
              <a:gd name="connsiteY5" fmla="*/ 0 h 6858000"/>
              <a:gd name="connsiteX0" fmla="*/ 0 w 12192000"/>
              <a:gd name="connsiteY0" fmla="*/ 0 h 6858000"/>
              <a:gd name="connsiteX1" fmla="*/ 12192000 w 12192000"/>
              <a:gd name="connsiteY1" fmla="*/ 0 h 6858000"/>
              <a:gd name="connsiteX2" fmla="*/ 12192000 w 12192000"/>
              <a:gd name="connsiteY2" fmla="*/ 0 h 6858000"/>
              <a:gd name="connsiteX3" fmla="*/ 12192000 w 12192000"/>
              <a:gd name="connsiteY3" fmla="*/ 6858000 h 6858000"/>
              <a:gd name="connsiteX4" fmla="*/ 5305425 w 12192000"/>
              <a:gd name="connsiteY4" fmla="*/ 6858000 h 6858000"/>
              <a:gd name="connsiteX5" fmla="*/ 0 w 12192000"/>
              <a:gd name="connsiteY5" fmla="*/ 6858000 h 6858000"/>
              <a:gd name="connsiteX6" fmla="*/ 0 w 12192000"/>
              <a:gd name="connsiteY6" fmla="*/ 0 h 6858000"/>
              <a:gd name="connsiteX0" fmla="*/ 0 w 12192000"/>
              <a:gd name="connsiteY0" fmla="*/ 0 h 6858000"/>
              <a:gd name="connsiteX1" fmla="*/ 12192000 w 12192000"/>
              <a:gd name="connsiteY1" fmla="*/ 0 h 6858000"/>
              <a:gd name="connsiteX2" fmla="*/ 12192000 w 12192000"/>
              <a:gd name="connsiteY2" fmla="*/ 0 h 6858000"/>
              <a:gd name="connsiteX3" fmla="*/ 5305425 w 12192000"/>
              <a:gd name="connsiteY3" fmla="*/ 6858000 h 6858000"/>
              <a:gd name="connsiteX4" fmla="*/ 0 w 12192000"/>
              <a:gd name="connsiteY4" fmla="*/ 6858000 h 6858000"/>
              <a:gd name="connsiteX5" fmla="*/ 0 w 12192000"/>
              <a:gd name="connsiteY5"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2000" h="6858000">
                <a:moveTo>
                  <a:pt x="0" y="0"/>
                </a:moveTo>
                <a:lnTo>
                  <a:pt x="12192000" y="0"/>
                </a:lnTo>
                <a:lnTo>
                  <a:pt x="12192000" y="0"/>
                </a:lnTo>
                <a:lnTo>
                  <a:pt x="5305425" y="6858000"/>
                </a:lnTo>
                <a:lnTo>
                  <a:pt x="0" y="6858000"/>
                </a:lnTo>
                <a:lnTo>
                  <a:pt x="0" y="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defRPr lang="en-GB"/>
            </a:lvl1pPr>
          </a:lstStyle>
          <a:p>
            <a:pPr lvl="0" algn="ctr"/>
            <a:r>
              <a:rPr lang="en-US"/>
              <a:t>Click icon to add picture</a:t>
            </a:r>
            <a:endParaRPr lang="en-GB"/>
          </a:p>
        </p:txBody>
      </p:sp>
      <p:sp>
        <p:nvSpPr>
          <p:cNvPr id="2" name="Title">
            <a:extLst>
              <a:ext uri="{FF2B5EF4-FFF2-40B4-BE49-F238E27FC236}">
                <a16:creationId xmlns:a16="http://schemas.microsoft.com/office/drawing/2014/main" id="{CCF0329B-10BB-461A-AB01-9E9659E82FEF}"/>
              </a:ext>
            </a:extLst>
          </p:cNvPr>
          <p:cNvSpPr>
            <a:spLocks noGrp="1"/>
          </p:cNvSpPr>
          <p:nvPr>
            <p:ph type="title"/>
          </p:nvPr>
        </p:nvSpPr>
        <p:spPr/>
        <p:txBody>
          <a:bodyPr/>
          <a:lstStyle>
            <a:lvl1pPr>
              <a:defRPr>
                <a:solidFill>
                  <a:schemeClr val="bg1"/>
                </a:solidFill>
              </a:defRPr>
            </a:lvl1pPr>
          </a:lstStyle>
          <a:p>
            <a:r>
              <a:rPr lang="en-US"/>
              <a:t>Click to edit Master title style</a:t>
            </a:r>
            <a:endParaRPr lang="en-GB" dirty="0"/>
          </a:p>
        </p:txBody>
      </p:sp>
      <p:sp>
        <p:nvSpPr>
          <p:cNvPr id="12" name="Classification">
            <a:extLst>
              <a:ext uri="{FF2B5EF4-FFF2-40B4-BE49-F238E27FC236}">
                <a16:creationId xmlns:a16="http://schemas.microsoft.com/office/drawing/2014/main" id="{63C7A1F1-0F83-915B-A759-E4D7A851EE00}"/>
              </a:ext>
              <a:ext uri="{C183D7F6-B498-43B3-948B-1728B52AA6E4}">
                <adec:decorative xmlns:adec="http://schemas.microsoft.com/office/drawing/2017/decorative" val="1"/>
              </a:ext>
            </a:extLst>
          </p:cNvPr>
          <p:cNvSpPr txBox="1">
            <a:spLocks/>
          </p:cNvSpPr>
          <p:nvPr/>
        </p:nvSpPr>
        <p:spPr>
          <a:xfrm>
            <a:off x="817200" y="6515735"/>
            <a:ext cx="4566956" cy="123111"/>
          </a:xfrm>
          <a:prstGeom prst="rect">
            <a:avLst/>
          </a:prstGeom>
        </p:spPr>
        <p:txBody>
          <a:bodyPr vert="horz" wrap="none" lIns="0" tIns="0" rIns="0" bIns="0" rtlCol="0" anchor="ctr">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rPr>
              <a:t>© Ipsos | Doc Name | Month Year | Version # | Public | Internal/Client Use Only | Strictly Confidential</a:t>
            </a:r>
          </a:p>
        </p:txBody>
      </p:sp>
      <p:sp>
        <p:nvSpPr>
          <p:cNvPr id="4" name="Classification">
            <a:extLst>
              <a:ext uri="{FF2B5EF4-FFF2-40B4-BE49-F238E27FC236}">
                <a16:creationId xmlns:a16="http://schemas.microsoft.com/office/drawing/2014/main" id="{FF52F62D-DB52-C4F2-A1C7-CEDBBDBAAA38}"/>
              </a:ext>
              <a:ext uri="{C183D7F6-B498-43B3-948B-1728B52AA6E4}">
                <adec:decorative xmlns:adec="http://schemas.microsoft.com/office/drawing/2017/decorative" val="1"/>
              </a:ext>
            </a:extLst>
          </p:cNvPr>
          <p:cNvSpPr txBox="1">
            <a:spLocks/>
          </p:cNvSpPr>
          <p:nvPr userDrawn="1"/>
        </p:nvSpPr>
        <p:spPr>
          <a:xfrm>
            <a:off x="817200" y="6515735"/>
            <a:ext cx="4566956" cy="123111"/>
          </a:xfrm>
          <a:prstGeom prst="rect">
            <a:avLst/>
          </a:prstGeom>
        </p:spPr>
        <p:txBody>
          <a:bodyPr vert="horz" wrap="none" lIns="0" tIns="0" rIns="0" bIns="0" rtlCol="0" anchor="ctr">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US" sz="800" dirty="0">
                <a:solidFill>
                  <a:schemeClr val="bg1"/>
                </a:solidFill>
              </a:rPr>
              <a:t>© Ipsos | Doc Name | Month Year | Version # | Public | Internal/Client Use Only | Strictly Confidential</a:t>
            </a:r>
          </a:p>
        </p:txBody>
      </p:sp>
    </p:spTree>
    <p:extLst>
      <p:ext uri="{BB962C8B-B14F-4D97-AF65-F5344CB8AC3E}">
        <p14:creationId xmlns:p14="http://schemas.microsoft.com/office/powerpoint/2010/main" val="131459913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showMasterSp="0">
  <p:cSld name="Stylised1">
    <p:bg>
      <p:bgPr>
        <a:solidFill>
          <a:schemeClr val="bg1"/>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2972D8E7-CBF0-A0E0-2506-2514ADEC743B}"/>
              </a:ext>
            </a:extLst>
          </p:cNvPr>
          <p:cNvSpPr>
            <a:spLocks noGrp="1"/>
          </p:cNvSpPr>
          <p:nvPr>
            <p:ph type="pic" sz="quarter" idx="11"/>
          </p:nvPr>
        </p:nvSpPr>
        <p:spPr>
          <a:xfrm>
            <a:off x="2405620" y="0"/>
            <a:ext cx="9786380" cy="6858000"/>
          </a:xfrm>
          <a:custGeom>
            <a:avLst/>
            <a:gdLst>
              <a:gd name="connsiteX0" fmla="*/ 6857999 w 9786380"/>
              <a:gd name="connsiteY0" fmla="*/ 0 h 6858000"/>
              <a:gd name="connsiteX1" fmla="*/ 9786380 w 9786380"/>
              <a:gd name="connsiteY1" fmla="*/ 0 h 6858000"/>
              <a:gd name="connsiteX2" fmla="*/ 9786380 w 9786380"/>
              <a:gd name="connsiteY2" fmla="*/ 3730171 h 6858000"/>
              <a:gd name="connsiteX3" fmla="*/ 6658551 w 9786380"/>
              <a:gd name="connsiteY3" fmla="*/ 6858000 h 6858000"/>
              <a:gd name="connsiteX4" fmla="*/ 0 w 978638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786380" h="6858000">
                <a:moveTo>
                  <a:pt x="6857999" y="0"/>
                </a:moveTo>
                <a:lnTo>
                  <a:pt x="9786380" y="0"/>
                </a:lnTo>
                <a:lnTo>
                  <a:pt x="9786380" y="3730171"/>
                </a:lnTo>
                <a:lnTo>
                  <a:pt x="6658551" y="6858000"/>
                </a:lnTo>
                <a:lnTo>
                  <a:pt x="0" y="6858000"/>
                </a:lnTo>
                <a:close/>
              </a:path>
            </a:pathLst>
          </a:custGeom>
          <a:pattFill prst="dkUpDiag">
            <a:fgClr>
              <a:schemeClr val="bg1">
                <a:lumMod val="85000"/>
              </a:schemeClr>
            </a:fgClr>
            <a:bgClr>
              <a:schemeClr val="bg1"/>
            </a:bgClr>
          </a:pattFill>
        </p:spPr>
        <p:txBody>
          <a:bodyPr vert="horz" wrap="square" lIns="0" tIns="0" rIns="0" bIns="2520000" rtlCol="0" anchor="b">
            <a:noAutofit/>
          </a:bodyPr>
          <a:lstStyle>
            <a:lvl1pPr algn="ctr">
              <a:defRPr lang="en-GB"/>
            </a:lvl1pPr>
          </a:lstStyle>
          <a:p>
            <a:pPr lvl="0"/>
            <a:r>
              <a:rPr lang="en-US"/>
              <a:t>Click icon to add picture</a:t>
            </a:r>
            <a:endParaRPr lang="en-GB" dirty="0"/>
          </a:p>
        </p:txBody>
      </p:sp>
      <p:sp>
        <p:nvSpPr>
          <p:cNvPr id="3" name="Title 2">
            <a:extLst>
              <a:ext uri="{FF2B5EF4-FFF2-40B4-BE49-F238E27FC236}">
                <a16:creationId xmlns:a16="http://schemas.microsoft.com/office/drawing/2014/main" id="{4607EB8A-0FA4-D394-4D10-6E04686929AB}"/>
              </a:ext>
            </a:extLst>
          </p:cNvPr>
          <p:cNvSpPr>
            <a:spLocks noGrp="1"/>
          </p:cNvSpPr>
          <p:nvPr>
            <p:ph type="title" hasCustomPrompt="1"/>
          </p:nvPr>
        </p:nvSpPr>
        <p:spPr>
          <a:xfrm>
            <a:off x="450000" y="701874"/>
            <a:ext cx="7014490" cy="715669"/>
          </a:xfrm>
        </p:spPr>
        <p:txBody>
          <a:bodyPr/>
          <a:lstStyle>
            <a:lvl1pPr>
              <a:defRPr/>
            </a:lvl1pPr>
          </a:lstStyle>
          <a:p>
            <a:r>
              <a:rPr lang="en-US" dirty="0"/>
              <a:t>Layout for minimal content with imagery</a:t>
            </a:r>
            <a:endParaRPr lang="en-GB" dirty="0"/>
          </a:p>
        </p:txBody>
      </p:sp>
      <p:sp>
        <p:nvSpPr>
          <p:cNvPr id="5" name="Text Placeholder 4">
            <a:extLst>
              <a:ext uri="{FF2B5EF4-FFF2-40B4-BE49-F238E27FC236}">
                <a16:creationId xmlns:a16="http://schemas.microsoft.com/office/drawing/2014/main" id="{EBCD87D9-2364-1E36-0BE7-6D0EEE9FB1BF}"/>
              </a:ext>
            </a:extLst>
          </p:cNvPr>
          <p:cNvSpPr>
            <a:spLocks noGrp="1"/>
          </p:cNvSpPr>
          <p:nvPr>
            <p:ph type="body" sz="quarter" idx="12" hasCustomPrompt="1"/>
          </p:nvPr>
        </p:nvSpPr>
        <p:spPr>
          <a:xfrm>
            <a:off x="432000" y="2362200"/>
            <a:ext cx="5508431" cy="3283987"/>
          </a:xfrm>
        </p:spPr>
        <p:txBody>
          <a:bodyPr numCol="1" spcCol="288000"/>
          <a:lstStyle>
            <a:lvl1pPr marL="0" indent="0">
              <a:lnSpc>
                <a:spcPct val="112000"/>
              </a:lnSpc>
              <a:spcBef>
                <a:spcPts val="400"/>
              </a:spcBef>
              <a:spcAft>
                <a:spcPts val="400"/>
              </a:spcAft>
              <a:buFont typeface="Wingdings 2" panose="05020102010507070707" pitchFamily="18" charset="2"/>
              <a:buNone/>
              <a:defRPr sz="2400"/>
            </a:lvl1pPr>
            <a:lvl2pPr>
              <a:lnSpc>
                <a:spcPct val="112000"/>
              </a:lnSpc>
              <a:spcBef>
                <a:spcPts val="400"/>
              </a:spcBef>
              <a:spcAft>
                <a:spcPts val="400"/>
              </a:spcAft>
              <a:defRPr sz="2400"/>
            </a:lvl2pPr>
            <a:lvl3pPr>
              <a:lnSpc>
                <a:spcPct val="112000"/>
              </a:lnSpc>
              <a:spcBef>
                <a:spcPts val="400"/>
              </a:spcBef>
              <a:spcAft>
                <a:spcPts val="400"/>
              </a:spcAft>
              <a:defRPr sz="2400"/>
            </a:lvl3pPr>
            <a:lvl4pPr>
              <a:lnSpc>
                <a:spcPct val="112000"/>
              </a:lnSpc>
              <a:spcBef>
                <a:spcPts val="400"/>
              </a:spcBef>
              <a:spcAft>
                <a:spcPts val="400"/>
              </a:spcAft>
              <a:defRPr sz="2400"/>
            </a:lvl4pPr>
            <a:lvl5pPr>
              <a:lnSpc>
                <a:spcPct val="112000"/>
              </a:lnSpc>
              <a:spcBef>
                <a:spcPts val="400"/>
              </a:spcBef>
              <a:spcAft>
                <a:spcPts val="400"/>
              </a:spcAft>
              <a:defRPr sz="2400"/>
            </a:lvl5pPr>
          </a:lstStyle>
          <a:p>
            <a:pPr lvl="0"/>
            <a:r>
              <a:rPr lang="en-US" dirty="0"/>
              <a:t>This layout has two columns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TextBox 5">
            <a:extLst>
              <a:ext uri="{FF2B5EF4-FFF2-40B4-BE49-F238E27FC236}">
                <a16:creationId xmlns:a16="http://schemas.microsoft.com/office/drawing/2014/main" id="{1600AF7C-321E-EEF3-3DC1-D1C489F753C6}"/>
              </a:ext>
            </a:extLst>
          </p:cNvPr>
          <p:cNvSpPr txBox="1"/>
          <p:nvPr/>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pPr algn="ctr" rtl="0">
                <a:lnSpc>
                  <a:spcPct val="110000"/>
                </a:lnSpc>
                <a:spcBef>
                  <a:spcPts val="400"/>
                </a:spcBef>
                <a:spcAft>
                  <a:spcPts val="400"/>
                </a:spcAft>
              </a:pPr>
              <a:t>‹#›</a:t>
            </a:fld>
            <a:endParaRPr lang="en-GB" sz="900" dirty="0"/>
          </a:p>
        </p:txBody>
      </p:sp>
      <p:sp>
        <p:nvSpPr>
          <p:cNvPr id="8" name="Classification">
            <a:extLst>
              <a:ext uri="{FF2B5EF4-FFF2-40B4-BE49-F238E27FC236}">
                <a16:creationId xmlns:a16="http://schemas.microsoft.com/office/drawing/2014/main" id="{467028CE-2AD9-1BC6-9375-ED71102046F3}"/>
              </a:ext>
              <a:ext uri="{C183D7F6-B498-43B3-948B-1728B52AA6E4}">
                <adec:decorative xmlns:adec="http://schemas.microsoft.com/office/drawing/2017/decorative" val="1"/>
              </a:ext>
            </a:extLst>
          </p:cNvPr>
          <p:cNvSpPr txBox="1">
            <a:spLocks/>
          </p:cNvSpPr>
          <p:nvPr/>
        </p:nvSpPr>
        <p:spPr>
          <a:xfrm>
            <a:off x="440938" y="6251108"/>
            <a:ext cx="216415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sp>
        <p:nvSpPr>
          <p:cNvPr id="10" name="Classification">
            <a:extLst>
              <a:ext uri="{FF2B5EF4-FFF2-40B4-BE49-F238E27FC236}">
                <a16:creationId xmlns:a16="http://schemas.microsoft.com/office/drawing/2014/main" id="{808E1F28-8FB9-381C-CABF-F38BD7B87FBE}"/>
              </a:ext>
              <a:ext uri="{C183D7F6-B498-43B3-948B-1728B52AA6E4}">
                <adec:decorative xmlns:adec="http://schemas.microsoft.com/office/drawing/2017/decorative" val="1"/>
              </a:ext>
            </a:extLst>
          </p:cNvPr>
          <p:cNvSpPr txBox="1">
            <a:spLocks/>
          </p:cNvSpPr>
          <p:nvPr userDrawn="1"/>
        </p:nvSpPr>
        <p:spPr>
          <a:xfrm>
            <a:off x="440938" y="6251108"/>
            <a:ext cx="2164150"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pic>
        <p:nvPicPr>
          <p:cNvPr id="2" name="Graphic 1">
            <a:extLst>
              <a:ext uri="{FF2B5EF4-FFF2-40B4-BE49-F238E27FC236}">
                <a16:creationId xmlns:a16="http://schemas.microsoft.com/office/drawing/2014/main" id="{62B33980-A486-E019-31BE-BDEFF4A628C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655483557"/>
      </p:ext>
    </p:extLst>
  </p:cSld>
  <p:clrMapOvr>
    <a:masterClrMapping/>
  </p:clrMapOvr>
  <p:hf hdr="0" ftr="0" dt="0"/>
</p:sldLayout>
</file>

<file path=ppt/slideLayouts/slideLayout94.xml><?xml version="1.0" encoding="utf-8"?>
<p:sldLayout xmlns:a="http://schemas.openxmlformats.org/drawingml/2006/main" xmlns:r="http://schemas.openxmlformats.org/officeDocument/2006/relationships" xmlns:p="http://schemas.openxmlformats.org/presentationml/2006/main" preserve="1">
  <p:cSld name="Content x 2 boxes">
    <p:spTree>
      <p:nvGrpSpPr>
        <p:cNvPr id="1" name=""/>
        <p:cNvGrpSpPr/>
        <p:nvPr/>
      </p:nvGrpSpPr>
      <p:grpSpPr>
        <a:xfrm>
          <a:off x="0" y="0"/>
          <a:ext cx="0" cy="0"/>
          <a:chOff x="0" y="0"/>
          <a:chExt cx="0" cy="0"/>
        </a:xfrm>
      </p:grpSpPr>
      <p:sp>
        <p:nvSpPr>
          <p:cNvPr id="7" name="Title" descr="Header">
            <a:extLst>
              <a:ext uri="{FF2B5EF4-FFF2-40B4-BE49-F238E27FC236}">
                <a16:creationId xmlns:a16="http://schemas.microsoft.com/office/drawing/2014/main" id="{B80FCDC1-4ADD-40AF-8A4F-44573B1258DA}"/>
              </a:ext>
            </a:extLst>
          </p:cNvPr>
          <p:cNvSpPr>
            <a:spLocks noGrp="1"/>
          </p:cNvSpPr>
          <p:nvPr>
            <p:ph type="title"/>
          </p:nvPr>
        </p:nvSpPr>
        <p:spPr/>
        <p:txBody>
          <a:bodyPr/>
          <a:lstStyle/>
          <a:p>
            <a:r>
              <a:rPr lang="en-US"/>
              <a:t>Click to edit Master title style</a:t>
            </a:r>
            <a:endParaRPr lang="en-GB"/>
          </a:p>
        </p:txBody>
      </p:sp>
      <p:sp>
        <p:nvSpPr>
          <p:cNvPr id="3" name="Placeholder 1">
            <a:extLst>
              <a:ext uri="{FF2B5EF4-FFF2-40B4-BE49-F238E27FC236}">
                <a16:creationId xmlns:a16="http://schemas.microsoft.com/office/drawing/2014/main" id="{1703231E-4063-4D72-A4F3-5BF19050C303}"/>
              </a:ext>
            </a:extLst>
          </p:cNvPr>
          <p:cNvSpPr>
            <a:spLocks noGrp="1"/>
          </p:cNvSpPr>
          <p:nvPr>
            <p:ph idx="1" hasCustomPrompt="1"/>
          </p:nvPr>
        </p:nvSpPr>
        <p:spPr>
          <a:xfrm>
            <a:off x="450000" y="1808163"/>
            <a:ext cx="5456880" cy="3861312"/>
          </a:xfrm>
        </p:spPr>
        <p:txBody>
          <a:bodyPr>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
        <p:nvSpPr>
          <p:cNvPr id="10" name="Placeholder 2">
            <a:extLst>
              <a:ext uri="{FF2B5EF4-FFF2-40B4-BE49-F238E27FC236}">
                <a16:creationId xmlns:a16="http://schemas.microsoft.com/office/drawing/2014/main" id="{58EBDB8A-A132-411F-B6B9-59DC085B79E1}"/>
              </a:ext>
            </a:extLst>
          </p:cNvPr>
          <p:cNvSpPr>
            <a:spLocks noGrp="1"/>
          </p:cNvSpPr>
          <p:nvPr>
            <p:ph idx="15" hasCustomPrompt="1"/>
          </p:nvPr>
        </p:nvSpPr>
        <p:spPr>
          <a:xfrm>
            <a:off x="6273992" y="1808163"/>
            <a:ext cx="5456880" cy="3861312"/>
          </a:xfrm>
        </p:spPr>
        <p:txBody>
          <a:bodyPr>
            <a:noAutofit/>
          </a:bodyPr>
          <a:lstStyle>
            <a:lvl1pPr>
              <a:spcBef>
                <a:spcPts val="400"/>
              </a:spcBef>
              <a:defRPr sz="2400">
                <a:solidFill>
                  <a:schemeClr val="tx1"/>
                </a:solidFill>
              </a:defRPr>
            </a:lvl1pPr>
            <a:lvl2pPr>
              <a:spcBef>
                <a:spcPts val="400"/>
              </a:spcBef>
              <a:defRPr sz="2400">
                <a:solidFill>
                  <a:schemeClr val="tx1"/>
                </a:solidFill>
              </a:defRPr>
            </a:lvl2pPr>
            <a:lvl3pPr>
              <a:spcBef>
                <a:spcPts val="400"/>
              </a:spcBef>
              <a:defRPr sz="2400">
                <a:solidFill>
                  <a:schemeClr val="tx1"/>
                </a:solidFill>
              </a:defRPr>
            </a:lvl3pPr>
            <a:lvl4pPr>
              <a:defRPr>
                <a:solidFill>
                  <a:schemeClr val="bg2"/>
                </a:solidFill>
              </a:defRPr>
            </a:lvl4pPr>
            <a:lvl5pPr>
              <a:defRPr>
                <a:solidFill>
                  <a:schemeClr val="bg2"/>
                </a:solidFill>
              </a:defRPr>
            </a:lvl5pPr>
          </a:lstStyle>
          <a:p>
            <a:pPr lvl="0"/>
            <a:r>
              <a:rPr lang="en-GB" dirty="0"/>
              <a:t>Your text here</a:t>
            </a:r>
          </a:p>
          <a:p>
            <a:pPr lvl="1"/>
            <a:r>
              <a:rPr lang="en-GB" dirty="0"/>
              <a:t>Text level 1</a:t>
            </a:r>
          </a:p>
          <a:p>
            <a:pPr lvl="2"/>
            <a:r>
              <a:rPr lang="en-GB" dirty="0"/>
              <a:t>Text level 2</a:t>
            </a:r>
          </a:p>
        </p:txBody>
      </p:sp>
    </p:spTree>
    <p:extLst>
      <p:ext uri="{BB962C8B-B14F-4D97-AF65-F5344CB8AC3E}">
        <p14:creationId xmlns:p14="http://schemas.microsoft.com/office/powerpoint/2010/main" val="2448433992"/>
      </p:ext>
    </p:extLst>
  </p:cSld>
  <p:clrMapOvr>
    <a:masterClrMapping/>
  </p:clrMapOvr>
  <p:extLst>
    <p:ext uri="{DCECCB84-F9BA-43D5-87BE-67443E8EF086}">
      <p15:sldGuideLst xmlns:p15="http://schemas.microsoft.com/office/powerpoint/2012/main">
        <p15:guide id="1" orient="horz" pos="4320">
          <p15:clr>
            <a:srgbClr val="F26B43"/>
          </p15:clr>
        </p15:guide>
      </p15:sldGuideLst>
    </p:ext>
  </p:extLst>
</p:sldLayout>
</file>

<file path=ppt/slideLayouts/slideLayout95.xml><?xml version="1.0" encoding="utf-8"?>
<p:sldLayout xmlns:a="http://schemas.openxmlformats.org/drawingml/2006/main" xmlns:r="http://schemas.openxmlformats.org/officeDocument/2006/relationships" xmlns:p="http://schemas.openxmlformats.org/presentationml/2006/main" preserve="1" userDrawn="1">
  <p:cSld name="large_image_right">
    <p:spTree>
      <p:nvGrpSpPr>
        <p:cNvPr id="1" name=""/>
        <p:cNvGrpSpPr/>
        <p:nvPr/>
      </p:nvGrpSpPr>
      <p:grpSpPr>
        <a:xfrm>
          <a:off x="0" y="0"/>
          <a:ext cx="0" cy="0"/>
          <a:chOff x="0" y="0"/>
          <a:chExt cx="0" cy="0"/>
        </a:xfrm>
      </p:grpSpPr>
      <p:sp>
        <p:nvSpPr>
          <p:cNvPr id="7" name="Text Box">
            <a:extLst>
              <a:ext uri="{FF2B5EF4-FFF2-40B4-BE49-F238E27FC236}">
                <a16:creationId xmlns:a16="http://schemas.microsoft.com/office/drawing/2014/main" id="{65919DFD-5216-47CC-A2D5-A0B970BE9632}"/>
              </a:ext>
            </a:extLst>
          </p:cNvPr>
          <p:cNvSpPr>
            <a:spLocks noGrp="1"/>
          </p:cNvSpPr>
          <p:nvPr>
            <p:ph type="body" sz="quarter" idx="12"/>
          </p:nvPr>
        </p:nvSpPr>
        <p:spPr>
          <a:xfrm>
            <a:off x="442913" y="2249714"/>
            <a:ext cx="3527425" cy="3698649"/>
          </a:xfrm>
        </p:spPr>
        <p:txBody>
          <a:bodyPr/>
          <a:lstStyle/>
          <a:p>
            <a:pPr lvl="0"/>
            <a:r>
              <a:rPr lang="en-US"/>
              <a:t>Click to edit Master text styles</a:t>
            </a:r>
          </a:p>
          <a:p>
            <a:pPr lvl="1"/>
            <a:r>
              <a:rPr lang="en-US"/>
              <a:t>Second level</a:t>
            </a:r>
          </a:p>
          <a:p>
            <a:pPr lvl="2"/>
            <a:r>
              <a:rPr lang="en-US"/>
              <a:t>Third level</a:t>
            </a:r>
          </a:p>
        </p:txBody>
      </p:sp>
      <p:sp>
        <p:nvSpPr>
          <p:cNvPr id="15" name="Picture Placeholder 14">
            <a:extLst>
              <a:ext uri="{FF2B5EF4-FFF2-40B4-BE49-F238E27FC236}">
                <a16:creationId xmlns:a16="http://schemas.microsoft.com/office/drawing/2014/main" id="{E15FE5BE-74FF-2205-1A8F-C1AA45D1D844}"/>
              </a:ext>
              <a:ext uri="{C183D7F6-B498-43B3-948B-1728B52AA6E4}">
                <adec:decorative xmlns:adec="http://schemas.microsoft.com/office/drawing/2017/decorative" val="1"/>
              </a:ext>
            </a:extLst>
          </p:cNvPr>
          <p:cNvSpPr>
            <a:spLocks noGrp="1"/>
          </p:cNvSpPr>
          <p:nvPr>
            <p:ph type="pic" sz="quarter" idx="11" hasCustomPrompt="1"/>
          </p:nvPr>
        </p:nvSpPr>
        <p:spPr>
          <a:xfrm>
            <a:off x="4332288" y="0"/>
            <a:ext cx="7410450" cy="5948363"/>
          </a:xfrm>
          <a:custGeom>
            <a:avLst/>
            <a:gdLst>
              <a:gd name="connsiteX0" fmla="*/ 0 w 7410450"/>
              <a:gd name="connsiteY0" fmla="*/ 0 h 5948363"/>
              <a:gd name="connsiteX1" fmla="*/ 7410450 w 7410450"/>
              <a:gd name="connsiteY1" fmla="*/ 0 h 5948363"/>
              <a:gd name="connsiteX2" fmla="*/ 7410450 w 7410450"/>
              <a:gd name="connsiteY2" fmla="*/ 4975605 h 5948363"/>
              <a:gd name="connsiteX3" fmla="*/ 6437692 w 7410450"/>
              <a:gd name="connsiteY3" fmla="*/ 5948363 h 5948363"/>
              <a:gd name="connsiteX4" fmla="*/ 0 w 7410450"/>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410450" h="5948363">
                <a:moveTo>
                  <a:pt x="0" y="0"/>
                </a:moveTo>
                <a:lnTo>
                  <a:pt x="7410450" y="0"/>
                </a:lnTo>
                <a:lnTo>
                  <a:pt x="7410450" y="4975605"/>
                </a:lnTo>
                <a:lnTo>
                  <a:pt x="6437692" y="5948363"/>
                </a:lnTo>
                <a:lnTo>
                  <a:pt x="0" y="5948363"/>
                </a:lnTo>
                <a:close/>
              </a:path>
            </a:pathLst>
          </a:custGeom>
          <a:pattFill prst="wdDnDiag">
            <a:fgClr>
              <a:schemeClr val="bg1">
                <a:lumMod val="85000"/>
              </a:schemeClr>
            </a:fgClr>
            <a:bgClr>
              <a:schemeClr val="bg1"/>
            </a:bgClr>
          </a:pattFill>
        </p:spPr>
        <p:txBody>
          <a:bodyPr wrap="square" anchor="ctr">
            <a:noAutofit/>
          </a:bodyPr>
          <a:lstStyle>
            <a:lvl1pPr algn="ctr">
              <a:defRPr b="1"/>
            </a:lvl1pPr>
          </a:lstStyle>
          <a:p>
            <a:br>
              <a:rPr lang="en-GB" dirty="0"/>
            </a:br>
            <a:br>
              <a:rPr lang="en-GB" dirty="0"/>
            </a:br>
            <a:br>
              <a:rPr lang="en-GB" dirty="0"/>
            </a:br>
            <a:r>
              <a:rPr lang="en-GB" dirty="0"/>
              <a:t>Click icon to </a:t>
            </a:r>
            <a:br>
              <a:rPr lang="en-GB" dirty="0"/>
            </a:br>
            <a:r>
              <a:rPr lang="en-GB" dirty="0"/>
              <a:t>insert image</a:t>
            </a:r>
          </a:p>
        </p:txBody>
      </p:sp>
      <p:sp>
        <p:nvSpPr>
          <p:cNvPr id="8" name="Title 7">
            <a:extLst>
              <a:ext uri="{FF2B5EF4-FFF2-40B4-BE49-F238E27FC236}">
                <a16:creationId xmlns:a16="http://schemas.microsoft.com/office/drawing/2014/main" id="{FEFA78C8-BF85-C18D-67D3-7D18DF4C9A08}"/>
              </a:ext>
            </a:extLst>
          </p:cNvPr>
          <p:cNvSpPr>
            <a:spLocks noGrp="1"/>
          </p:cNvSpPr>
          <p:nvPr>
            <p:ph type="title"/>
          </p:nvPr>
        </p:nvSpPr>
        <p:spPr>
          <a:xfrm>
            <a:off x="450000" y="701874"/>
            <a:ext cx="3520338" cy="715669"/>
          </a:xfrm>
        </p:spPr>
        <p:txBody>
          <a:bodyPr/>
          <a:lstStyle/>
          <a:p>
            <a:r>
              <a:rPr lang="en-US"/>
              <a:t>Click to edit Master title style</a:t>
            </a:r>
            <a:endParaRPr lang="en-GB"/>
          </a:p>
        </p:txBody>
      </p:sp>
    </p:spTree>
    <p:extLst>
      <p:ext uri="{BB962C8B-B14F-4D97-AF65-F5344CB8AC3E}">
        <p14:creationId xmlns:p14="http://schemas.microsoft.com/office/powerpoint/2010/main" val="3934765103"/>
      </p:ext>
    </p:extLst>
  </p:cSld>
  <p:clrMapOvr>
    <a:masterClrMapping/>
  </p:clrMapOvr>
  <p:hf hdr="0" ftr="0" dt="0"/>
</p:sldLayout>
</file>

<file path=ppt/slideLayouts/slideLayout96.xml><?xml version="1.0" encoding="utf-8"?>
<p:sldLayout xmlns:a="http://schemas.openxmlformats.org/drawingml/2006/main" xmlns:r="http://schemas.openxmlformats.org/officeDocument/2006/relationships" xmlns:p="http://schemas.openxmlformats.org/presentationml/2006/main" preserve="1" userDrawn="1">
  <p:cSld name="large_image_left">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88DD43FA-3336-4415-A3A6-54EA3C9BB987}"/>
              </a:ext>
            </a:extLst>
          </p:cNvPr>
          <p:cNvSpPr>
            <a:spLocks noGrp="1"/>
          </p:cNvSpPr>
          <p:nvPr>
            <p:ph type="title"/>
          </p:nvPr>
        </p:nvSpPr>
        <p:spPr>
          <a:xfrm>
            <a:off x="8184232" y="450000"/>
            <a:ext cx="3526688" cy="1116250"/>
          </a:xfrm>
        </p:spPr>
        <p:txBody>
          <a:bodyPr/>
          <a:lstStyle/>
          <a:p>
            <a:r>
              <a:rPr lang="en-US"/>
              <a:t>Click to edit Master title style</a:t>
            </a:r>
            <a:endParaRPr lang="en-GB" dirty="0"/>
          </a:p>
        </p:txBody>
      </p:sp>
      <p:sp>
        <p:nvSpPr>
          <p:cNvPr id="7" name="Text Box">
            <a:extLst>
              <a:ext uri="{FF2B5EF4-FFF2-40B4-BE49-F238E27FC236}">
                <a16:creationId xmlns:a16="http://schemas.microsoft.com/office/drawing/2014/main" id="{65919DFD-5216-47CC-A2D5-A0B970BE9632}"/>
              </a:ext>
            </a:extLst>
          </p:cNvPr>
          <p:cNvSpPr>
            <a:spLocks noGrp="1"/>
          </p:cNvSpPr>
          <p:nvPr>
            <p:ph type="body" sz="quarter" idx="12"/>
          </p:nvPr>
        </p:nvSpPr>
        <p:spPr>
          <a:xfrm>
            <a:off x="8223183" y="2293257"/>
            <a:ext cx="3526689" cy="3655106"/>
          </a:xfrm>
        </p:spPr>
        <p:txBody>
          <a:bodyPr/>
          <a:lstStyle/>
          <a:p>
            <a:pPr lvl="0"/>
            <a:r>
              <a:rPr lang="en-US"/>
              <a:t>Click to edit Master text styles</a:t>
            </a:r>
          </a:p>
          <a:p>
            <a:pPr lvl="1"/>
            <a:r>
              <a:rPr lang="en-US"/>
              <a:t>Second level</a:t>
            </a:r>
          </a:p>
          <a:p>
            <a:pPr lvl="2"/>
            <a:r>
              <a:rPr lang="en-US"/>
              <a:t>Third level</a:t>
            </a:r>
          </a:p>
        </p:txBody>
      </p:sp>
      <p:sp>
        <p:nvSpPr>
          <p:cNvPr id="8" name="Picture Placeholder 7">
            <a:extLst>
              <a:ext uri="{FF2B5EF4-FFF2-40B4-BE49-F238E27FC236}">
                <a16:creationId xmlns:a16="http://schemas.microsoft.com/office/drawing/2014/main" id="{D01481FF-ECD9-985C-6949-42B804BF01D0}"/>
              </a:ext>
              <a:ext uri="{C183D7F6-B498-43B3-948B-1728B52AA6E4}">
                <adec:decorative xmlns:adec="http://schemas.microsoft.com/office/drawing/2017/decorative" val="1"/>
              </a:ext>
            </a:extLst>
          </p:cNvPr>
          <p:cNvSpPr>
            <a:spLocks noGrp="1"/>
          </p:cNvSpPr>
          <p:nvPr>
            <p:ph type="pic" sz="quarter" idx="11" hasCustomPrompt="1"/>
          </p:nvPr>
        </p:nvSpPr>
        <p:spPr>
          <a:xfrm>
            <a:off x="461476" y="0"/>
            <a:ext cx="7398237" cy="5948363"/>
          </a:xfrm>
          <a:custGeom>
            <a:avLst/>
            <a:gdLst>
              <a:gd name="connsiteX0" fmla="*/ 0 w 7398237"/>
              <a:gd name="connsiteY0" fmla="*/ 0 h 5948363"/>
              <a:gd name="connsiteX1" fmla="*/ 7398237 w 7398237"/>
              <a:gd name="connsiteY1" fmla="*/ 0 h 5948363"/>
              <a:gd name="connsiteX2" fmla="*/ 7398237 w 7398237"/>
              <a:gd name="connsiteY2" fmla="*/ 4958167 h 5948363"/>
              <a:gd name="connsiteX3" fmla="*/ 6408041 w 7398237"/>
              <a:gd name="connsiteY3" fmla="*/ 5948363 h 5948363"/>
              <a:gd name="connsiteX4" fmla="*/ 0 w 7398237"/>
              <a:gd name="connsiteY4" fmla="*/ 5948363 h 594836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8237" h="5948363">
                <a:moveTo>
                  <a:pt x="0" y="0"/>
                </a:moveTo>
                <a:lnTo>
                  <a:pt x="7398237" y="0"/>
                </a:lnTo>
                <a:lnTo>
                  <a:pt x="7398237" y="4958167"/>
                </a:lnTo>
                <a:lnTo>
                  <a:pt x="6408041" y="5948363"/>
                </a:lnTo>
                <a:lnTo>
                  <a:pt x="0" y="5948363"/>
                </a:lnTo>
                <a:close/>
              </a:path>
            </a:pathLst>
          </a:custGeom>
          <a:pattFill prst="wdDnDiag">
            <a:fgClr>
              <a:schemeClr val="bg1">
                <a:lumMod val="85000"/>
              </a:schemeClr>
            </a:fgClr>
            <a:bgClr>
              <a:schemeClr val="bg1"/>
            </a:bgClr>
          </a:pattFill>
        </p:spPr>
        <p:txBody>
          <a:bodyPr wrap="square" anchor="ctr">
            <a:noAutofit/>
          </a:bodyPr>
          <a:lstStyle>
            <a:lvl1pPr algn="ctr">
              <a:defRPr b="1"/>
            </a:lvl1pPr>
          </a:lstStyle>
          <a:p>
            <a:br>
              <a:rPr lang="en-GB" dirty="0"/>
            </a:br>
            <a:br>
              <a:rPr lang="en-GB" dirty="0"/>
            </a:br>
            <a:br>
              <a:rPr lang="en-GB" dirty="0"/>
            </a:br>
            <a:r>
              <a:rPr lang="en-GB" dirty="0"/>
              <a:t>Click icon to </a:t>
            </a:r>
            <a:br>
              <a:rPr lang="en-GB" dirty="0"/>
            </a:br>
            <a:r>
              <a:rPr lang="en-GB" dirty="0"/>
              <a:t>insert image</a:t>
            </a:r>
          </a:p>
        </p:txBody>
      </p:sp>
    </p:spTree>
    <p:extLst>
      <p:ext uri="{BB962C8B-B14F-4D97-AF65-F5344CB8AC3E}">
        <p14:creationId xmlns:p14="http://schemas.microsoft.com/office/powerpoint/2010/main" val="3589675775"/>
      </p:ext>
    </p:extLst>
  </p:cSld>
  <p:clrMapOvr>
    <a:masterClrMapping/>
  </p:clrMapOvr>
  <p:hf hdr="0" ftr="0" dt="0"/>
</p:sldLayout>
</file>

<file path=ppt/slideLayouts/slideLayout97.xml><?xml version="1.0" encoding="utf-8"?>
<p:sldLayout xmlns:a="http://schemas.openxmlformats.org/drawingml/2006/main" xmlns:r="http://schemas.openxmlformats.org/officeDocument/2006/relationships" xmlns:p="http://schemas.openxmlformats.org/presentationml/2006/main" preserve="1">
  <p:cSld name="large_diagram_right">
    <p:spTree>
      <p:nvGrpSpPr>
        <p:cNvPr id="1" name=""/>
        <p:cNvGrpSpPr/>
        <p:nvPr/>
      </p:nvGrpSpPr>
      <p:grpSpPr>
        <a:xfrm>
          <a:off x="0" y="0"/>
          <a:ext cx="0" cy="0"/>
          <a:chOff x="0" y="0"/>
          <a:chExt cx="0" cy="0"/>
        </a:xfrm>
      </p:grpSpPr>
      <p:sp>
        <p:nvSpPr>
          <p:cNvPr id="7" name="Text Box">
            <a:extLst>
              <a:ext uri="{FF2B5EF4-FFF2-40B4-BE49-F238E27FC236}">
                <a16:creationId xmlns:a16="http://schemas.microsoft.com/office/drawing/2014/main" id="{65919DFD-5216-47CC-A2D5-A0B970BE9632}"/>
              </a:ext>
            </a:extLst>
          </p:cNvPr>
          <p:cNvSpPr>
            <a:spLocks noGrp="1"/>
          </p:cNvSpPr>
          <p:nvPr>
            <p:ph type="body" sz="quarter" idx="12"/>
          </p:nvPr>
        </p:nvSpPr>
        <p:spPr>
          <a:xfrm>
            <a:off x="442913" y="3149600"/>
            <a:ext cx="3527425" cy="2798763"/>
          </a:xfrm>
        </p:spPr>
        <p:txBody>
          <a:bodyPr/>
          <a:lstStyle/>
          <a:p>
            <a:pPr lvl="0"/>
            <a:r>
              <a:rPr lang="en-US" dirty="0"/>
              <a:t>Click to edit Master text styles</a:t>
            </a:r>
          </a:p>
          <a:p>
            <a:pPr lvl="1"/>
            <a:r>
              <a:rPr lang="en-US" dirty="0"/>
              <a:t>Second level</a:t>
            </a:r>
          </a:p>
          <a:p>
            <a:pPr lvl="2"/>
            <a:r>
              <a:rPr lang="en-US" dirty="0"/>
              <a:t>Third level</a:t>
            </a:r>
          </a:p>
        </p:txBody>
      </p:sp>
      <p:sp>
        <p:nvSpPr>
          <p:cNvPr id="8" name="Chart / Diagram">
            <a:extLst>
              <a:ext uri="{FF2B5EF4-FFF2-40B4-BE49-F238E27FC236}">
                <a16:creationId xmlns:a16="http://schemas.microsoft.com/office/drawing/2014/main" id="{F20073CF-87BF-427F-936A-47B5E1B160CF}"/>
              </a:ext>
            </a:extLst>
          </p:cNvPr>
          <p:cNvSpPr>
            <a:spLocks noGrp="1"/>
          </p:cNvSpPr>
          <p:nvPr>
            <p:ph sz="quarter" idx="13" hasCustomPrompt="1"/>
          </p:nvPr>
        </p:nvSpPr>
        <p:spPr>
          <a:xfrm>
            <a:off x="4283075" y="692150"/>
            <a:ext cx="7466013" cy="5256213"/>
          </a:xfrm>
          <a:solidFill>
            <a:schemeClr val="bg1">
              <a:lumMod val="95000"/>
            </a:schemeClr>
          </a:solidFill>
        </p:spPr>
        <p:txBody>
          <a:bodyPr/>
          <a:lstStyle>
            <a:lvl1pPr>
              <a:defRPr/>
            </a:lvl1pPr>
          </a:lstStyle>
          <a:p>
            <a:pPr lvl="0"/>
            <a:r>
              <a:rPr lang="en-US" dirty="0"/>
              <a:t>Area for diagram/chart</a:t>
            </a:r>
            <a:endParaRPr lang="en-GB" dirty="0"/>
          </a:p>
        </p:txBody>
      </p:sp>
      <p:sp>
        <p:nvSpPr>
          <p:cNvPr id="4" name="Title 3">
            <a:extLst>
              <a:ext uri="{FF2B5EF4-FFF2-40B4-BE49-F238E27FC236}">
                <a16:creationId xmlns:a16="http://schemas.microsoft.com/office/drawing/2014/main" id="{81C028A4-1CB4-EB71-790E-1C2A8CEDAED4}"/>
              </a:ext>
            </a:extLst>
          </p:cNvPr>
          <p:cNvSpPr>
            <a:spLocks noGrp="1"/>
          </p:cNvSpPr>
          <p:nvPr>
            <p:ph type="title"/>
          </p:nvPr>
        </p:nvSpPr>
        <p:spPr>
          <a:xfrm>
            <a:off x="450000" y="701874"/>
            <a:ext cx="3520338" cy="715669"/>
          </a:xfrm>
        </p:spPr>
        <p:txBody>
          <a:bodyPr/>
          <a:lstStyle/>
          <a:p>
            <a:r>
              <a:rPr lang="en-US" dirty="0"/>
              <a:t>Click to edit Master title style</a:t>
            </a:r>
            <a:endParaRPr lang="en-GB" dirty="0"/>
          </a:p>
        </p:txBody>
      </p:sp>
    </p:spTree>
    <p:extLst>
      <p:ext uri="{BB962C8B-B14F-4D97-AF65-F5344CB8AC3E}">
        <p14:creationId xmlns:p14="http://schemas.microsoft.com/office/powerpoint/2010/main" val="242706315"/>
      </p:ext>
    </p:extLst>
  </p:cSld>
  <p:clrMapOvr>
    <a:masterClrMapping/>
  </p:clrMapOvr>
  <p:hf hdr="0" ftr="0" dt="0"/>
</p:sldLayout>
</file>

<file path=ppt/slideLayouts/slideLayout98.xml><?xml version="1.0" encoding="utf-8"?>
<p:sldLayout xmlns:a="http://schemas.openxmlformats.org/drawingml/2006/main" xmlns:r="http://schemas.openxmlformats.org/officeDocument/2006/relationships" xmlns:p="http://schemas.openxmlformats.org/presentationml/2006/main" showMasterSp="0" preserve="1">
  <p:cSld name="3_Clear">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D5A52833-39E6-9C79-CAB3-DC23900DC75F}"/>
              </a:ext>
            </a:extLst>
          </p:cNvPr>
          <p:cNvSpPr>
            <a:spLocks noGrp="1"/>
          </p:cNvSpPr>
          <p:nvPr>
            <p:ph type="pic" sz="quarter" idx="10"/>
          </p:nvPr>
        </p:nvSpPr>
        <p:spPr>
          <a:xfrm>
            <a:off x="1990724" y="0"/>
            <a:ext cx="10205810" cy="6858000"/>
          </a:xfrm>
          <a:custGeom>
            <a:avLst/>
            <a:gdLst>
              <a:gd name="connsiteX0" fmla="*/ 6858000 w 10205810"/>
              <a:gd name="connsiteY0" fmla="*/ 0 h 6858000"/>
              <a:gd name="connsiteX1" fmla="*/ 10205810 w 10205810"/>
              <a:gd name="connsiteY1" fmla="*/ 0 h 6858000"/>
              <a:gd name="connsiteX2" fmla="*/ 10205810 w 10205810"/>
              <a:gd name="connsiteY2" fmla="*/ 6858000 h 6858000"/>
              <a:gd name="connsiteX3" fmla="*/ 0 w 1020581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0205810" h="6858000">
                <a:moveTo>
                  <a:pt x="6858000" y="0"/>
                </a:moveTo>
                <a:lnTo>
                  <a:pt x="10205810" y="0"/>
                </a:lnTo>
                <a:lnTo>
                  <a:pt x="10205810" y="6858000"/>
                </a:lnTo>
                <a:lnTo>
                  <a:pt x="0" y="6858000"/>
                </a:lnTo>
                <a:close/>
              </a:path>
            </a:pathLst>
          </a:custGeom>
          <a:pattFill prst="ltUpDiag">
            <a:fgClr>
              <a:schemeClr val="bg1">
                <a:lumMod val="85000"/>
              </a:schemeClr>
            </a:fgClr>
            <a:bgClr>
              <a:schemeClr val="bg1"/>
            </a:bgClr>
          </a:pattFill>
        </p:spPr>
        <p:txBody>
          <a:bodyPr wrap="square" bIns="2880000" anchor="b">
            <a:noAutofit/>
          </a:bodyPr>
          <a:lstStyle>
            <a:lvl1pPr algn="ctr">
              <a:defRPr sz="1600" b="1"/>
            </a:lvl1pPr>
          </a:lstStyle>
          <a:p>
            <a:r>
              <a:rPr lang="en-US"/>
              <a:t>Click icon to add picture</a:t>
            </a:r>
            <a:endParaRPr lang="en-GB" dirty="0"/>
          </a:p>
        </p:txBody>
      </p:sp>
      <p:sp>
        <p:nvSpPr>
          <p:cNvPr id="2" name="Title 1">
            <a:extLst>
              <a:ext uri="{FF2B5EF4-FFF2-40B4-BE49-F238E27FC236}">
                <a16:creationId xmlns:a16="http://schemas.microsoft.com/office/drawing/2014/main" id="{C18B1008-691B-2905-EF01-F1E5DA88F07C}"/>
              </a:ext>
            </a:extLst>
          </p:cNvPr>
          <p:cNvSpPr>
            <a:spLocks noGrp="1"/>
          </p:cNvSpPr>
          <p:nvPr>
            <p:ph type="title"/>
          </p:nvPr>
        </p:nvSpPr>
        <p:spPr>
          <a:xfrm>
            <a:off x="450000" y="701874"/>
            <a:ext cx="6255600" cy="715669"/>
          </a:xfrm>
        </p:spPr>
        <p:txBody>
          <a:bodyPr/>
          <a:lstStyle/>
          <a:p>
            <a:r>
              <a:rPr lang="en-US"/>
              <a:t>Click to edit Master title style</a:t>
            </a:r>
            <a:endParaRPr lang="en-GB"/>
          </a:p>
        </p:txBody>
      </p:sp>
      <p:sp>
        <p:nvSpPr>
          <p:cNvPr id="3" name="Classification">
            <a:extLst>
              <a:ext uri="{FF2B5EF4-FFF2-40B4-BE49-F238E27FC236}">
                <a16:creationId xmlns:a16="http://schemas.microsoft.com/office/drawing/2014/main" id="{ECD6FAED-FE49-D7A6-F947-84218F633A50}"/>
              </a:ext>
              <a:ext uri="{C183D7F6-B498-43B3-948B-1728B52AA6E4}">
                <adec:decorative xmlns:adec="http://schemas.microsoft.com/office/drawing/2017/decorative" val="1"/>
              </a:ext>
            </a:extLst>
          </p:cNvPr>
          <p:cNvSpPr txBox="1">
            <a:spLocks/>
          </p:cNvSpPr>
          <p:nvPr/>
        </p:nvSpPr>
        <p:spPr>
          <a:xfrm>
            <a:off x="440938" y="6251108"/>
            <a:ext cx="1540262" cy="369332"/>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pic>
        <p:nvPicPr>
          <p:cNvPr id="4" name="Graphic 3">
            <a:extLst>
              <a:ext uri="{FF2B5EF4-FFF2-40B4-BE49-F238E27FC236}">
                <a16:creationId xmlns:a16="http://schemas.microsoft.com/office/drawing/2014/main" id="{18563C0F-140E-C44F-13AA-9936BA1F62F7}"/>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822375626"/>
      </p:ext>
    </p:extLst>
  </p:cSld>
  <p:clrMapOvr>
    <a:masterClrMapping/>
  </p:clrMapOvr>
  <p:extLst>
    <p:ext uri="{DCECCB84-F9BA-43D5-87BE-67443E8EF086}">
      <p15:sldGuideLst xmlns:p15="http://schemas.microsoft.com/office/powerpoint/2012/main"/>
    </p:ext>
  </p:extLst>
</p:sldLayout>
</file>

<file path=ppt/slideLayouts/slideLayout99.xml><?xml version="1.0" encoding="utf-8"?>
<p:sldLayout xmlns:a="http://schemas.openxmlformats.org/drawingml/2006/main" xmlns:r="http://schemas.openxmlformats.org/officeDocument/2006/relationships" xmlns:p="http://schemas.openxmlformats.org/presentationml/2006/main" showMasterSp="0">
  <p:cSld name="Quote Style 1">
    <p:bg>
      <p:bgPr>
        <a:solidFill>
          <a:schemeClr val="accent1"/>
        </a:solidFill>
        <a:effectLst/>
      </p:bgPr>
    </p:bg>
    <p:spTree>
      <p:nvGrpSpPr>
        <p:cNvPr id="1" name=""/>
        <p:cNvGrpSpPr/>
        <p:nvPr/>
      </p:nvGrpSpPr>
      <p:grpSpPr>
        <a:xfrm>
          <a:off x="0" y="0"/>
          <a:ext cx="0" cy="0"/>
          <a:chOff x="0" y="0"/>
          <a:chExt cx="0" cy="0"/>
        </a:xfrm>
      </p:grpSpPr>
      <p:sp>
        <p:nvSpPr>
          <p:cNvPr id="4" name="Title" descr="Header">
            <a:extLst>
              <a:ext uri="{FF2B5EF4-FFF2-40B4-BE49-F238E27FC236}">
                <a16:creationId xmlns:a16="http://schemas.microsoft.com/office/drawing/2014/main" id="{6953A8D2-20EB-4DFB-893E-8DCA6475DEE1}"/>
              </a:ext>
            </a:extLst>
          </p:cNvPr>
          <p:cNvSpPr>
            <a:spLocks noGrp="1"/>
          </p:cNvSpPr>
          <p:nvPr>
            <p:ph type="title"/>
          </p:nvPr>
        </p:nvSpPr>
        <p:spPr>
          <a:xfrm>
            <a:off x="450000" y="397170"/>
            <a:ext cx="9341700" cy="775597"/>
          </a:xfrm>
        </p:spPr>
        <p:txBody>
          <a:bodyPr/>
          <a:lstStyle>
            <a:lvl1pPr>
              <a:defRPr>
                <a:solidFill>
                  <a:schemeClr val="bg1"/>
                </a:solidFill>
              </a:defRPr>
            </a:lvl1pPr>
          </a:lstStyle>
          <a:p>
            <a:r>
              <a:rPr lang="en-US"/>
              <a:t>Click to edit Master title style</a:t>
            </a:r>
            <a:endParaRPr lang="en-GB"/>
          </a:p>
        </p:txBody>
      </p:sp>
      <p:sp>
        <p:nvSpPr>
          <p:cNvPr id="21" name="Quote">
            <a:extLst>
              <a:ext uri="{FF2B5EF4-FFF2-40B4-BE49-F238E27FC236}">
                <a16:creationId xmlns:a16="http://schemas.microsoft.com/office/drawing/2014/main" id="{04EB49EF-74A2-4A31-99CF-80E2BAF35EC6}"/>
              </a:ext>
            </a:extLst>
          </p:cNvPr>
          <p:cNvSpPr>
            <a:spLocks noGrp="1"/>
          </p:cNvSpPr>
          <p:nvPr>
            <p:ph type="body" sz="quarter" idx="15" hasCustomPrompt="1"/>
          </p:nvPr>
        </p:nvSpPr>
        <p:spPr>
          <a:xfrm>
            <a:off x="450000" y="2594753"/>
            <a:ext cx="7524198" cy="2636591"/>
          </a:xfrm>
        </p:spPr>
        <p:txBody>
          <a:bodyPr anchor="t">
            <a:normAutofit/>
          </a:bodyPr>
          <a:lstStyle>
            <a:lvl1pPr marL="0" indent="0">
              <a:buNone/>
              <a:defRPr sz="2800">
                <a:solidFill>
                  <a:schemeClr val="bg1"/>
                </a:solidFill>
              </a:defRPr>
            </a:lvl1pPr>
          </a:lstStyle>
          <a:p>
            <a:pPr lvl="0"/>
            <a:r>
              <a:rPr lang="en-GB" dirty="0"/>
              <a:t>Insert your quote here</a:t>
            </a:r>
          </a:p>
        </p:txBody>
      </p:sp>
      <p:sp>
        <p:nvSpPr>
          <p:cNvPr id="2" name="TextBox 1">
            <a:extLst>
              <a:ext uri="{FF2B5EF4-FFF2-40B4-BE49-F238E27FC236}">
                <a16:creationId xmlns:a16="http://schemas.microsoft.com/office/drawing/2014/main" id="{6A1B770B-F8F3-E4D7-F109-3FA66AB97859}"/>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solidFill>
                  <a:schemeClr val="bg1"/>
                </a:solidFill>
              </a:rPr>
              <a:pPr algn="ctr" rtl="0">
                <a:lnSpc>
                  <a:spcPct val="110000"/>
                </a:lnSpc>
                <a:spcBef>
                  <a:spcPts val="400"/>
                </a:spcBef>
                <a:spcAft>
                  <a:spcPts val="400"/>
                </a:spcAft>
              </a:pPr>
              <a:t>‹#›</a:t>
            </a:fld>
            <a:endParaRPr lang="en-GB" sz="900" dirty="0">
              <a:solidFill>
                <a:schemeClr val="bg1"/>
              </a:solidFill>
            </a:endParaRPr>
          </a:p>
        </p:txBody>
      </p:sp>
      <p:sp>
        <p:nvSpPr>
          <p:cNvPr id="3" name="Classification">
            <a:extLst>
              <a:ext uri="{FF2B5EF4-FFF2-40B4-BE49-F238E27FC236}">
                <a16:creationId xmlns:a16="http://schemas.microsoft.com/office/drawing/2014/main" id="{E5BD199D-A332-7601-134B-2C36F09D013A}"/>
              </a:ext>
              <a:ext uri="{C183D7F6-B498-43B3-948B-1728B52AA6E4}">
                <adec:decorative xmlns:adec="http://schemas.microsoft.com/office/drawing/2017/decorative" val="1"/>
              </a:ext>
            </a:extLst>
          </p:cNvPr>
          <p:cNvSpPr txBox="1">
            <a:spLocks/>
          </p:cNvSpPr>
          <p:nvPr/>
        </p:nvSpPr>
        <p:spPr>
          <a:xfrm>
            <a:off x="440938" y="6497329"/>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bg1"/>
                </a:solidFill>
                <a:effectLst/>
              </a:rPr>
              <a:t>© Ipsos | Doc Name | Month Year | Version # | Public | Internal/Client Use Only | Strictly Confidential</a:t>
            </a:r>
          </a:p>
        </p:txBody>
      </p:sp>
      <p:pic>
        <p:nvPicPr>
          <p:cNvPr id="6" name="Graphic 5">
            <a:extLst>
              <a:ext uri="{FF2B5EF4-FFF2-40B4-BE49-F238E27FC236}">
                <a16:creationId xmlns:a16="http://schemas.microsoft.com/office/drawing/2014/main" id="{0BB70D03-934B-8460-3F95-54D00AFCF3EF}"/>
              </a:ext>
              <a:ext uri="{C183D7F6-B498-43B3-948B-1728B52AA6E4}">
                <adec:decorative xmlns:adec="http://schemas.microsoft.com/office/drawing/2017/decorative" val="1"/>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831095968"/>
      </p:ext>
    </p:extLst>
  </p:cSld>
  <p:clrMapOvr>
    <a:masterClrMapping/>
  </p:clrMapOvr>
  <p:extLst>
    <p:ext uri="{DCECCB84-F9BA-43D5-87BE-67443E8EF086}">
      <p15:sldGuideLst xmlns:p15="http://schemas.microsoft.com/office/powerpoint/2012/main">
        <p15:guide id="4" orient="horz" pos="600">
          <p15:clr>
            <a:srgbClr val="F26B43"/>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image" Target="../media/image2.sv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 Type="http://schemas.openxmlformats.org/officeDocument/2006/relationships/slideLayout" Target="../slideLayouts/slideLayout32.xml"/><Relationship Id="rId21" Type="http://schemas.openxmlformats.org/officeDocument/2006/relationships/slideLayout" Target="../slideLayouts/slideLayout50.xml"/><Relationship Id="rId34" Type="http://schemas.openxmlformats.org/officeDocument/2006/relationships/theme" Target="../theme/theme2.xml"/><Relationship Id="rId7" Type="http://schemas.openxmlformats.org/officeDocument/2006/relationships/slideLayout" Target="../slideLayouts/slideLayout36.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slideLayout" Target="../slideLayouts/slideLayout62.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slideLayout" Target="../slideLayouts/slideLayout61.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36" Type="http://schemas.openxmlformats.org/officeDocument/2006/relationships/image" Target="../media/image2.svg"/><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slideLayout" Target="../slideLayouts/slideLayout60.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35" Type="http://schemas.openxmlformats.org/officeDocument/2006/relationships/image" Target="../media/image1.png"/><Relationship Id="rId8" Type="http://schemas.openxmlformats.org/officeDocument/2006/relationships/slideLayout" Target="../slideLayouts/slideLayout37.xml"/></Relationships>
</file>

<file path=ppt/slideMasters/_rels/slideMaster3.xml.rels><?xml version="1.0" encoding="UTF-8" standalone="yes"?>
<Relationships xmlns="http://schemas.openxmlformats.org/package/2006/relationships"><Relationship Id="rId13" Type="http://schemas.openxmlformats.org/officeDocument/2006/relationships/slideLayout" Target="../slideLayouts/slideLayout75.xml"/><Relationship Id="rId18" Type="http://schemas.openxmlformats.org/officeDocument/2006/relationships/slideLayout" Target="../slideLayouts/slideLayout80.xml"/><Relationship Id="rId26" Type="http://schemas.openxmlformats.org/officeDocument/2006/relationships/slideLayout" Target="../slideLayouts/slideLayout88.xml"/><Relationship Id="rId39" Type="http://schemas.openxmlformats.org/officeDocument/2006/relationships/slideLayout" Target="../slideLayouts/slideLayout101.xml"/><Relationship Id="rId21" Type="http://schemas.openxmlformats.org/officeDocument/2006/relationships/slideLayout" Target="../slideLayouts/slideLayout83.xml"/><Relationship Id="rId34" Type="http://schemas.openxmlformats.org/officeDocument/2006/relationships/slideLayout" Target="../slideLayouts/slideLayout96.xml"/><Relationship Id="rId42" Type="http://schemas.openxmlformats.org/officeDocument/2006/relationships/theme" Target="../theme/theme3.xml"/><Relationship Id="rId7" Type="http://schemas.openxmlformats.org/officeDocument/2006/relationships/slideLayout" Target="../slideLayouts/slideLayout69.xml"/><Relationship Id="rId2" Type="http://schemas.openxmlformats.org/officeDocument/2006/relationships/slideLayout" Target="../slideLayouts/slideLayout64.xml"/><Relationship Id="rId16" Type="http://schemas.openxmlformats.org/officeDocument/2006/relationships/slideLayout" Target="../slideLayouts/slideLayout78.xml"/><Relationship Id="rId20" Type="http://schemas.openxmlformats.org/officeDocument/2006/relationships/slideLayout" Target="../slideLayouts/slideLayout82.xml"/><Relationship Id="rId29" Type="http://schemas.openxmlformats.org/officeDocument/2006/relationships/slideLayout" Target="../slideLayouts/slideLayout91.xml"/><Relationship Id="rId41" Type="http://schemas.openxmlformats.org/officeDocument/2006/relationships/slideLayout" Target="../slideLayouts/slideLayout103.xml"/><Relationship Id="rId1" Type="http://schemas.openxmlformats.org/officeDocument/2006/relationships/slideLayout" Target="../slideLayouts/slideLayout63.xml"/><Relationship Id="rId6" Type="http://schemas.openxmlformats.org/officeDocument/2006/relationships/slideLayout" Target="../slideLayouts/slideLayout68.xml"/><Relationship Id="rId11" Type="http://schemas.openxmlformats.org/officeDocument/2006/relationships/slideLayout" Target="../slideLayouts/slideLayout73.xml"/><Relationship Id="rId24" Type="http://schemas.openxmlformats.org/officeDocument/2006/relationships/slideLayout" Target="../slideLayouts/slideLayout86.xml"/><Relationship Id="rId32" Type="http://schemas.openxmlformats.org/officeDocument/2006/relationships/slideLayout" Target="../slideLayouts/slideLayout94.xml"/><Relationship Id="rId37" Type="http://schemas.openxmlformats.org/officeDocument/2006/relationships/slideLayout" Target="../slideLayouts/slideLayout99.xml"/><Relationship Id="rId40" Type="http://schemas.openxmlformats.org/officeDocument/2006/relationships/slideLayout" Target="../slideLayouts/slideLayout102.xml"/><Relationship Id="rId5" Type="http://schemas.openxmlformats.org/officeDocument/2006/relationships/slideLayout" Target="../slideLayouts/slideLayout67.xml"/><Relationship Id="rId15" Type="http://schemas.openxmlformats.org/officeDocument/2006/relationships/slideLayout" Target="../slideLayouts/slideLayout77.xml"/><Relationship Id="rId23" Type="http://schemas.openxmlformats.org/officeDocument/2006/relationships/slideLayout" Target="../slideLayouts/slideLayout85.xml"/><Relationship Id="rId28" Type="http://schemas.openxmlformats.org/officeDocument/2006/relationships/slideLayout" Target="../slideLayouts/slideLayout90.xml"/><Relationship Id="rId36" Type="http://schemas.openxmlformats.org/officeDocument/2006/relationships/slideLayout" Target="../slideLayouts/slideLayout98.xml"/><Relationship Id="rId10" Type="http://schemas.openxmlformats.org/officeDocument/2006/relationships/slideLayout" Target="../slideLayouts/slideLayout72.xml"/><Relationship Id="rId19" Type="http://schemas.openxmlformats.org/officeDocument/2006/relationships/slideLayout" Target="../slideLayouts/slideLayout81.xml"/><Relationship Id="rId31" Type="http://schemas.openxmlformats.org/officeDocument/2006/relationships/slideLayout" Target="../slideLayouts/slideLayout93.xml"/><Relationship Id="rId44" Type="http://schemas.openxmlformats.org/officeDocument/2006/relationships/image" Target="../media/image2.svg"/><Relationship Id="rId4" Type="http://schemas.openxmlformats.org/officeDocument/2006/relationships/slideLayout" Target="../slideLayouts/slideLayout66.xml"/><Relationship Id="rId9" Type="http://schemas.openxmlformats.org/officeDocument/2006/relationships/slideLayout" Target="../slideLayouts/slideLayout71.xml"/><Relationship Id="rId14" Type="http://schemas.openxmlformats.org/officeDocument/2006/relationships/slideLayout" Target="../slideLayouts/slideLayout76.xml"/><Relationship Id="rId22" Type="http://schemas.openxmlformats.org/officeDocument/2006/relationships/slideLayout" Target="../slideLayouts/slideLayout84.xml"/><Relationship Id="rId27" Type="http://schemas.openxmlformats.org/officeDocument/2006/relationships/slideLayout" Target="../slideLayouts/slideLayout89.xml"/><Relationship Id="rId30" Type="http://schemas.openxmlformats.org/officeDocument/2006/relationships/slideLayout" Target="../slideLayouts/slideLayout92.xml"/><Relationship Id="rId35" Type="http://schemas.openxmlformats.org/officeDocument/2006/relationships/slideLayout" Target="../slideLayouts/slideLayout97.xml"/><Relationship Id="rId43" Type="http://schemas.openxmlformats.org/officeDocument/2006/relationships/image" Target="../media/image1.png"/><Relationship Id="rId8" Type="http://schemas.openxmlformats.org/officeDocument/2006/relationships/slideLayout" Target="../slideLayouts/slideLayout70.xml"/><Relationship Id="rId3" Type="http://schemas.openxmlformats.org/officeDocument/2006/relationships/slideLayout" Target="../slideLayouts/slideLayout65.xml"/><Relationship Id="rId12" Type="http://schemas.openxmlformats.org/officeDocument/2006/relationships/slideLayout" Target="../slideLayouts/slideLayout74.xml"/><Relationship Id="rId17" Type="http://schemas.openxmlformats.org/officeDocument/2006/relationships/slideLayout" Target="../slideLayouts/slideLayout79.xml"/><Relationship Id="rId25" Type="http://schemas.openxmlformats.org/officeDocument/2006/relationships/slideLayout" Target="../slideLayouts/slideLayout87.xml"/><Relationship Id="rId33" Type="http://schemas.openxmlformats.org/officeDocument/2006/relationships/slideLayout" Target="../slideLayouts/slideLayout95.xml"/><Relationship Id="rId38"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451F5451-CC20-46A2-802F-F9D60C2A61E7}"/>
              </a:ext>
            </a:extLst>
          </p:cNvPr>
          <p:cNvSpPr>
            <a:spLocks noGrp="1"/>
          </p:cNvSpPr>
          <p:nvPr>
            <p:ph type="title"/>
          </p:nvPr>
        </p:nvSpPr>
        <p:spPr>
          <a:xfrm>
            <a:off x="450000" y="701874"/>
            <a:ext cx="11299088" cy="715669"/>
          </a:xfrm>
          <a:prstGeom prst="rect">
            <a:avLst/>
          </a:prstGeom>
        </p:spPr>
        <p:txBody>
          <a:bodyPr vert="horz" wrap="square" lIns="0" tIns="0" rIns="0" bIns="0" rtlCol="0" anchor="t">
            <a:noAutofit/>
          </a:bodyPr>
          <a:lstStyle/>
          <a:p>
            <a:r>
              <a:rPr lang="en-GB" dirty="0"/>
              <a:t>Slide title room for two lines</a:t>
            </a:r>
          </a:p>
        </p:txBody>
      </p:sp>
      <p:sp>
        <p:nvSpPr>
          <p:cNvPr id="7" name="Placeholder">
            <a:extLst>
              <a:ext uri="{FF2B5EF4-FFF2-40B4-BE49-F238E27FC236}">
                <a16:creationId xmlns:a16="http://schemas.microsoft.com/office/drawing/2014/main" id="{D7CC2174-966F-44FC-375D-7BD78365CCEA}"/>
              </a:ext>
            </a:extLst>
          </p:cNvPr>
          <p:cNvSpPr>
            <a:spLocks noGrp="1"/>
          </p:cNvSpPr>
          <p:nvPr>
            <p:ph type="body" idx="1"/>
          </p:nvPr>
        </p:nvSpPr>
        <p:spPr>
          <a:xfrm>
            <a:off x="436002" y="1825625"/>
            <a:ext cx="11313086" cy="3843338"/>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6" name="Classification">
            <a:extLst>
              <a:ext uri="{FF2B5EF4-FFF2-40B4-BE49-F238E27FC236}">
                <a16:creationId xmlns:a16="http://schemas.microsoft.com/office/drawing/2014/main" id="{5145A4F0-7D5B-0FE6-3F2E-55FC068D8DC1}"/>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sp>
        <p:nvSpPr>
          <p:cNvPr id="96" name="Slide Number">
            <a:extLst>
              <a:ext uri="{FF2B5EF4-FFF2-40B4-BE49-F238E27FC236}">
                <a16:creationId xmlns:a16="http://schemas.microsoft.com/office/drawing/2014/main" id="{A19EB2BF-21C7-DA01-6AAC-8D446BDFC72B}"/>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pPr algn="ctr" rtl="0">
                <a:lnSpc>
                  <a:spcPct val="110000"/>
                </a:lnSpc>
                <a:spcBef>
                  <a:spcPts val="400"/>
                </a:spcBef>
                <a:spcAft>
                  <a:spcPts val="400"/>
                </a:spcAft>
              </a:pPr>
              <a:t>‹#›</a:t>
            </a:fld>
            <a:endParaRPr lang="en-GB" sz="900" dirty="0"/>
          </a:p>
        </p:txBody>
      </p:sp>
      <p:pic>
        <p:nvPicPr>
          <p:cNvPr id="8" name="Ipsos Logo">
            <a:extLst>
              <a:ext uri="{FF2B5EF4-FFF2-40B4-BE49-F238E27FC236}">
                <a16:creationId xmlns:a16="http://schemas.microsoft.com/office/drawing/2014/main" id="{28D1BB47-AB47-9982-F311-E64B0A6B46C8}"/>
              </a:ext>
              <a:ext uri="{C183D7F6-B498-43B3-948B-1728B52AA6E4}">
                <adec:decorative xmlns:adec="http://schemas.microsoft.com/office/drawing/2017/decorative" val="1"/>
              </a:ext>
            </a:extLst>
          </p:cNvPr>
          <p:cNvPicPr>
            <a:picLocks noChangeAspect="1"/>
          </p:cNvPicPr>
          <p:nvPr userDrawn="1"/>
        </p:nvPicPr>
        <p:blipFill>
          <a:blip r:embed="rId31">
            <a:extLst>
              <a:ext uri="{96DAC541-7B7A-43D3-8B79-37D633B846F1}">
                <asvg:svgBlip xmlns:asvg="http://schemas.microsoft.com/office/drawing/2016/SVG/main" r:embed="rId32"/>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2797839013"/>
      </p:ext>
    </p:extLst>
  </p:cSld>
  <p:clrMap bg1="lt1" tx1="dk1" bg2="lt2" tx2="dk2" accent1="accent1" accent2="accent2" accent3="accent3" accent4="accent4" accent5="accent5" accent6="accent6" hlink="hlink" folHlink="folHlink"/>
  <p:sldLayoutIdLst>
    <p:sldLayoutId id="2147484379" r:id="rId1"/>
    <p:sldLayoutId id="2147484381" r:id="rId2"/>
    <p:sldLayoutId id="2147484383" r:id="rId3"/>
    <p:sldLayoutId id="2147484384" r:id="rId4"/>
    <p:sldLayoutId id="2147484385" r:id="rId5"/>
    <p:sldLayoutId id="2147484386" r:id="rId6"/>
    <p:sldLayoutId id="2147484387" r:id="rId7"/>
    <p:sldLayoutId id="2147484388" r:id="rId8"/>
    <p:sldLayoutId id="2147484389" r:id="rId9"/>
    <p:sldLayoutId id="2147484390" r:id="rId10"/>
    <p:sldLayoutId id="2147484391" r:id="rId11"/>
    <p:sldLayoutId id="2147484394" r:id="rId12"/>
    <p:sldLayoutId id="2147484395" r:id="rId13"/>
    <p:sldLayoutId id="2147484396" r:id="rId14"/>
    <p:sldLayoutId id="2147484397" r:id="rId15"/>
    <p:sldLayoutId id="2147484398" r:id="rId16"/>
    <p:sldLayoutId id="2147484399" r:id="rId17"/>
    <p:sldLayoutId id="2147484400" r:id="rId18"/>
    <p:sldLayoutId id="2147484401" r:id="rId19"/>
    <p:sldLayoutId id="2147484403" r:id="rId20"/>
    <p:sldLayoutId id="2147484404" r:id="rId21"/>
    <p:sldLayoutId id="2147484405" r:id="rId22"/>
    <p:sldLayoutId id="2147484406" r:id="rId23"/>
    <p:sldLayoutId id="2147484407" r:id="rId24"/>
    <p:sldLayoutId id="2147484409" r:id="rId25"/>
    <p:sldLayoutId id="2147484410" r:id="rId26"/>
    <p:sldLayoutId id="2147484414" r:id="rId27"/>
    <p:sldLayoutId id="2147484411" r:id="rId28"/>
    <p:sldLayoutId id="2147484493" r:id="rId29"/>
  </p:sldLayoutIdLst>
  <p:hf hdr="0" ftr="0" dt="0"/>
  <p:txStyles>
    <p:titleStyle>
      <a:lvl1pPr algn="l" defTabSz="914400" rtl="0" eaLnBrk="1" latinLnBrk="0" hangingPunct="1">
        <a:lnSpc>
          <a:spcPct val="90000"/>
        </a:lnSpc>
        <a:spcBef>
          <a:spcPct val="0"/>
        </a:spcBef>
        <a:buNone/>
        <a:defRPr sz="2800" b="1" kern="1200" cap="none" spc="0" baseline="0">
          <a:solidFill>
            <a:schemeClr val="tx1"/>
          </a:solidFill>
          <a:latin typeface="+mn-lt"/>
          <a:ea typeface="+mj-ea"/>
          <a:cs typeface="+mj-cs"/>
        </a:defRPr>
      </a:lvl1pPr>
    </p:titleStyle>
    <p:bodyStyle>
      <a:lvl1pPr marL="0" indent="0" algn="l" defTabSz="914400" rtl="0" eaLnBrk="1" latinLnBrk="0" hangingPunct="1">
        <a:lnSpc>
          <a:spcPct val="115000"/>
        </a:lnSpc>
        <a:spcBef>
          <a:spcPts val="400"/>
        </a:spcBef>
        <a:spcAft>
          <a:spcPts val="400"/>
        </a:spcAft>
        <a:buSzPct val="100000"/>
        <a:buFont typeface="Wingdings 2" panose="05020102010507070707" pitchFamily="18" charset="2"/>
        <a:buNone/>
        <a:defRPr sz="1200" b="0" kern="1200">
          <a:solidFill>
            <a:schemeClr val="tx1"/>
          </a:solidFill>
          <a:latin typeface="+mn-lt"/>
          <a:ea typeface="+mn-ea"/>
          <a:cs typeface="+mn-cs"/>
        </a:defRPr>
      </a:lvl1pPr>
      <a:lvl2pPr marL="171450" indent="-171450" algn="l" defTabSz="914400" rtl="0" eaLnBrk="1" latinLnBrk="0" hangingPunct="1">
        <a:lnSpc>
          <a:spcPct val="115000"/>
        </a:lnSpc>
        <a:spcBef>
          <a:spcPts val="400"/>
        </a:spcBef>
        <a:spcAft>
          <a:spcPts val="400"/>
        </a:spcAft>
        <a:buSzPct val="100000"/>
        <a:buFont typeface="Arial" panose="020B0604020202020204" pitchFamily="34" charset="0"/>
        <a:buChar char="•"/>
        <a:defRPr lang="en-GB" sz="1200" kern="1200" dirty="0">
          <a:solidFill>
            <a:schemeClr val="tx1"/>
          </a:solidFill>
          <a:latin typeface="+mn-lt"/>
          <a:ea typeface="+mn-ea"/>
          <a:cs typeface="+mn-cs"/>
        </a:defRPr>
      </a:lvl2pPr>
      <a:lvl3pPr marL="542925" indent="-173038" algn="l" defTabSz="914400" rtl="0" eaLnBrk="1" latinLnBrk="0" hangingPunct="1">
        <a:lnSpc>
          <a:spcPct val="115000"/>
        </a:lnSpc>
        <a:spcBef>
          <a:spcPts val="400"/>
        </a:spcBef>
        <a:spcAft>
          <a:spcPts val="400"/>
        </a:spcAft>
        <a:buFont typeface="Barlow" panose="020B0604020202020204" pitchFamily="34" charset="0"/>
        <a:buChar char="‒"/>
        <a:defRPr sz="1200" kern="1200">
          <a:solidFill>
            <a:schemeClr val="tx1"/>
          </a:solidFill>
          <a:latin typeface="+mn-lt"/>
          <a:ea typeface="+mn-ea"/>
          <a:cs typeface="+mn-cs"/>
        </a:defRPr>
      </a:lvl3pPr>
      <a:lvl4pPr marL="987425" indent="-228600" algn="l" defTabSz="914400" rtl="0" eaLnBrk="1" latinLnBrk="0" hangingPunct="1">
        <a:lnSpc>
          <a:spcPct val="115000"/>
        </a:lnSpc>
        <a:spcBef>
          <a:spcPts val="400"/>
        </a:spcBef>
        <a:spcAft>
          <a:spcPts val="400"/>
        </a:spcAft>
        <a:buFont typeface="Barlow" panose="020B0604020202020204" pitchFamily="34" charset="0"/>
        <a:buChar char="•"/>
        <a:defRPr sz="1200" kern="1200">
          <a:solidFill>
            <a:schemeClr val="tx1"/>
          </a:solidFill>
          <a:latin typeface="+mn-lt"/>
          <a:ea typeface="+mn-ea"/>
          <a:cs typeface="+mn-cs"/>
        </a:defRPr>
      </a:lvl4pPr>
      <a:lvl5pPr marL="1033463" indent="0" algn="l" defTabSz="914400" rtl="0" eaLnBrk="1" latinLnBrk="0" hangingPunct="1">
        <a:lnSpc>
          <a:spcPct val="115000"/>
        </a:lnSpc>
        <a:spcBef>
          <a:spcPts val="400"/>
        </a:spcBef>
        <a:spcAft>
          <a:spcPts val="400"/>
        </a:spcAft>
        <a:buFont typeface="Barlow" panose="020B040602020203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5" pos="2509">
          <p15:clr>
            <a:srgbClr val="F26B43"/>
          </p15:clr>
        </p15:guide>
        <p15:guide id="26" pos="2698">
          <p15:clr>
            <a:srgbClr val="F26B43"/>
          </p15:clr>
        </p15:guide>
        <p15:guide id="30" pos="4930">
          <p15:clr>
            <a:srgbClr val="F26B43"/>
          </p15:clr>
        </p15:guide>
        <p15:guide id="31" pos="5126">
          <p15:clr>
            <a:srgbClr val="F26B43"/>
          </p15:clr>
        </p15:guide>
        <p15:guide id="39" orient="horz" pos="1139">
          <p15:clr>
            <a:srgbClr val="5ACBF0"/>
          </p15:clr>
        </p15:guide>
        <p15:guide id="41" pos="1905" userDrawn="1">
          <p15:clr>
            <a:srgbClr val="5ACBF0"/>
          </p15:clr>
        </p15:guide>
        <p15:guide id="42" pos="2109" userDrawn="1">
          <p15:clr>
            <a:srgbClr val="5ACBF0"/>
          </p15:clr>
        </p15:guide>
        <p15:guide id="43" pos="3942">
          <p15:clr>
            <a:srgbClr val="5ACBF0"/>
          </p15:clr>
        </p15:guide>
        <p15:guide id="45" pos="3741" userDrawn="1">
          <p15:clr>
            <a:srgbClr val="5ACBF0"/>
          </p15:clr>
        </p15:guide>
        <p15:guide id="46" pos="5568" userDrawn="1">
          <p15:clr>
            <a:srgbClr val="5ACBF0"/>
          </p15:clr>
        </p15:guide>
        <p15:guide id="47" pos="5770" userDrawn="1">
          <p15:clr>
            <a:srgbClr val="5ACBF0"/>
          </p15:clr>
        </p15:guide>
        <p15:guide id="53" orient="horz" pos="436" userDrawn="1">
          <p15:clr>
            <a:srgbClr val="9FCC3B"/>
          </p15:clr>
        </p15:guide>
        <p15:guide id="54" pos="279" userDrawn="1">
          <p15:clr>
            <a:srgbClr val="9FCC3B"/>
          </p15:clr>
        </p15:guide>
        <p15:guide id="55" pos="7401" userDrawn="1">
          <p15:clr>
            <a:srgbClr val="9FCC3B"/>
          </p15:clr>
        </p15:guide>
        <p15:guide id="56" orient="horz" pos="3747" userDrawn="1">
          <p15:clr>
            <a:srgbClr val="9FCC3B"/>
          </p15:clr>
        </p15:guide>
        <p15:guide id="57" orient="horz" pos="3884" userDrawn="1">
          <p15:clr>
            <a:srgbClr val="000000"/>
          </p15:clr>
        </p15:guide>
        <p15:guide id="58" orient="horz" pos="913" userDrawn="1">
          <p15:clr>
            <a:srgbClr val="C35EA4"/>
          </p15:clr>
        </p15:guide>
        <p15:guide id="59" orient="horz" pos="132" userDrawn="1">
          <p15:clr>
            <a:srgbClr val="000000"/>
          </p15:clr>
        </p15:guide>
        <p15:guide id="60" orient="horz" pos="3571" userDrawn="1">
          <p15:clr>
            <a:srgbClr val="5ACBF0"/>
          </p15:clr>
        </p15:guide>
        <p15:guide id="61" orient="horz" pos="4166" userDrawn="1">
          <p15:clr>
            <a:srgbClr val="000000"/>
          </p15:clr>
        </p15:guide>
        <p15:guide id="62" pos="140" userDrawn="1">
          <p15:clr>
            <a:srgbClr val="000000"/>
          </p15:clr>
        </p15:guide>
        <p15:guide id="63" pos="7537" userDrawn="1">
          <p15:clr>
            <a:srgbClr val="000000"/>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451F5451-CC20-46A2-802F-F9D60C2A61E7}"/>
              </a:ext>
            </a:extLst>
          </p:cNvPr>
          <p:cNvSpPr>
            <a:spLocks noGrp="1"/>
          </p:cNvSpPr>
          <p:nvPr>
            <p:ph type="title"/>
          </p:nvPr>
        </p:nvSpPr>
        <p:spPr>
          <a:xfrm>
            <a:off x="450000" y="701874"/>
            <a:ext cx="11299088" cy="715669"/>
          </a:xfrm>
          <a:prstGeom prst="rect">
            <a:avLst/>
          </a:prstGeom>
        </p:spPr>
        <p:txBody>
          <a:bodyPr vert="horz" wrap="square" lIns="0" tIns="0" rIns="0" bIns="0" rtlCol="0" anchor="t">
            <a:noAutofit/>
          </a:bodyPr>
          <a:lstStyle/>
          <a:p>
            <a:r>
              <a:rPr lang="en-GB" dirty="0"/>
              <a:t>Slide title room for two lines</a:t>
            </a:r>
          </a:p>
        </p:txBody>
      </p:sp>
      <p:sp>
        <p:nvSpPr>
          <p:cNvPr id="7" name="Placeholder">
            <a:extLst>
              <a:ext uri="{FF2B5EF4-FFF2-40B4-BE49-F238E27FC236}">
                <a16:creationId xmlns:a16="http://schemas.microsoft.com/office/drawing/2014/main" id="{D7CC2174-966F-44FC-375D-7BD78365CCEA}"/>
              </a:ext>
            </a:extLst>
          </p:cNvPr>
          <p:cNvSpPr>
            <a:spLocks noGrp="1"/>
          </p:cNvSpPr>
          <p:nvPr>
            <p:ph type="body" idx="1"/>
          </p:nvPr>
        </p:nvSpPr>
        <p:spPr>
          <a:xfrm>
            <a:off x="436002" y="1825625"/>
            <a:ext cx="11313086" cy="3843338"/>
          </a:xfrm>
          <a:prstGeom prst="rect">
            <a:avLst/>
          </a:prstGeom>
        </p:spPr>
        <p:txBody>
          <a:bodyPr vert="horz" lIns="0" tIns="0" rIns="0" bIns="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Classification">
            <a:extLst>
              <a:ext uri="{FF2B5EF4-FFF2-40B4-BE49-F238E27FC236}">
                <a16:creationId xmlns:a16="http://schemas.microsoft.com/office/drawing/2014/main" id="{5145A4F0-7D5B-0FE6-3F2E-55FC068D8DC1}"/>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sp>
        <p:nvSpPr>
          <p:cNvPr id="96" name="Slide Number">
            <a:extLst>
              <a:ext uri="{FF2B5EF4-FFF2-40B4-BE49-F238E27FC236}">
                <a16:creationId xmlns:a16="http://schemas.microsoft.com/office/drawing/2014/main" id="{A19EB2BF-21C7-DA01-6AAC-8D446BDFC72B}"/>
              </a:ext>
              <a:ext uri="{C183D7F6-B498-43B3-948B-1728B52AA6E4}">
                <adec:decorative xmlns:adec="http://schemas.microsoft.com/office/drawing/2017/decorative" val="1"/>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pPr algn="ctr" rtl="0">
                <a:lnSpc>
                  <a:spcPct val="110000"/>
                </a:lnSpc>
                <a:spcBef>
                  <a:spcPts val="400"/>
                </a:spcBef>
                <a:spcAft>
                  <a:spcPts val="400"/>
                </a:spcAft>
              </a:pPr>
              <a:t>‹#›</a:t>
            </a:fld>
            <a:endParaRPr lang="en-GB" sz="900" dirty="0"/>
          </a:p>
        </p:txBody>
      </p:sp>
      <p:pic>
        <p:nvPicPr>
          <p:cNvPr id="8" name="Ipsos Logo">
            <a:extLst>
              <a:ext uri="{FF2B5EF4-FFF2-40B4-BE49-F238E27FC236}">
                <a16:creationId xmlns:a16="http://schemas.microsoft.com/office/drawing/2014/main" id="{28D1BB47-AB47-9982-F311-E64B0A6B46C8}"/>
              </a:ext>
              <a:ext uri="{C183D7F6-B498-43B3-948B-1728B52AA6E4}">
                <adec:decorative xmlns:adec="http://schemas.microsoft.com/office/drawing/2017/decorative" val="1"/>
              </a:ext>
            </a:extLst>
          </p:cNvPr>
          <p:cNvPicPr>
            <a:picLocks noChangeAspect="1"/>
          </p:cNvPicPr>
          <p:nvPr userDrawn="1"/>
        </p:nvPicPr>
        <p:blipFill>
          <a:blip r:embed="rId35">
            <a:extLst>
              <a:ext uri="{96DAC541-7B7A-43D3-8B79-37D633B846F1}">
                <asvg:svgBlip xmlns:asvg="http://schemas.microsoft.com/office/drawing/2016/SVG/main" r:embed="rId36"/>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99660316"/>
      </p:ext>
    </p:extLst>
  </p:cSld>
  <p:clrMap bg1="lt1" tx1="dk1" bg2="lt2" tx2="dk2" accent1="accent1" accent2="accent2" accent3="accent3" accent4="accent4" accent5="accent5" accent6="accent6" hlink="hlink" folHlink="folHlink"/>
  <p:sldLayoutIdLst>
    <p:sldLayoutId id="2147484417" r:id="rId1"/>
    <p:sldLayoutId id="2147484418" r:id="rId2"/>
    <p:sldLayoutId id="2147484419" r:id="rId3"/>
    <p:sldLayoutId id="2147484420" r:id="rId4"/>
    <p:sldLayoutId id="2147484421" r:id="rId5"/>
    <p:sldLayoutId id="2147484422" r:id="rId6"/>
    <p:sldLayoutId id="2147484423" r:id="rId7"/>
    <p:sldLayoutId id="2147484424" r:id="rId8"/>
    <p:sldLayoutId id="2147484425" r:id="rId9"/>
    <p:sldLayoutId id="2147484426" r:id="rId10"/>
    <p:sldLayoutId id="2147484427" r:id="rId11"/>
    <p:sldLayoutId id="2147484428" r:id="rId12"/>
    <p:sldLayoutId id="2147484429" r:id="rId13"/>
    <p:sldLayoutId id="2147484430" r:id="rId14"/>
    <p:sldLayoutId id="2147484431" r:id="rId15"/>
    <p:sldLayoutId id="2147484432" r:id="rId16"/>
    <p:sldLayoutId id="2147484433" r:id="rId17"/>
    <p:sldLayoutId id="2147484434" r:id="rId18"/>
    <p:sldLayoutId id="2147484435" r:id="rId19"/>
    <p:sldLayoutId id="2147484436" r:id="rId20"/>
    <p:sldLayoutId id="2147484437" r:id="rId21"/>
    <p:sldLayoutId id="2147484438" r:id="rId22"/>
    <p:sldLayoutId id="2147484439" r:id="rId23"/>
    <p:sldLayoutId id="2147484440" r:id="rId24"/>
    <p:sldLayoutId id="2147484441" r:id="rId25"/>
    <p:sldLayoutId id="2147484442" r:id="rId26"/>
    <p:sldLayoutId id="2147484443" r:id="rId27"/>
    <p:sldLayoutId id="2147484444" r:id="rId28"/>
    <p:sldLayoutId id="2147484445" r:id="rId29"/>
    <p:sldLayoutId id="2147484446" r:id="rId30"/>
    <p:sldLayoutId id="2147484447" r:id="rId31"/>
    <p:sldLayoutId id="2147484448" r:id="rId32"/>
    <p:sldLayoutId id="2147484449" r:id="rId33"/>
  </p:sldLayoutIdLst>
  <p:hf hdr="0" ftr="0" dt="0"/>
  <p:txStyles>
    <p:titleStyle>
      <a:lvl1pPr algn="l" defTabSz="914400" rtl="0" eaLnBrk="1" latinLnBrk="0" hangingPunct="1">
        <a:lnSpc>
          <a:spcPct val="90000"/>
        </a:lnSpc>
        <a:spcBef>
          <a:spcPct val="0"/>
        </a:spcBef>
        <a:buNone/>
        <a:defRPr sz="2800" b="1" kern="1200" cap="none" spc="0" baseline="0">
          <a:solidFill>
            <a:schemeClr val="tx1"/>
          </a:solidFill>
          <a:latin typeface="+mn-lt"/>
          <a:ea typeface="+mj-ea"/>
          <a:cs typeface="+mj-cs"/>
        </a:defRPr>
      </a:lvl1pPr>
    </p:titleStyle>
    <p:bodyStyle>
      <a:lvl1pPr marL="0" indent="0" algn="l" defTabSz="914400" rtl="0" eaLnBrk="1" latinLnBrk="0" hangingPunct="1">
        <a:lnSpc>
          <a:spcPct val="115000"/>
        </a:lnSpc>
        <a:spcBef>
          <a:spcPts val="400"/>
        </a:spcBef>
        <a:spcAft>
          <a:spcPts val="400"/>
        </a:spcAft>
        <a:buSzPct val="100000"/>
        <a:buFont typeface="Wingdings 2" panose="05020102010507070707" pitchFamily="18" charset="2"/>
        <a:buNone/>
        <a:defRPr sz="1200" b="0" kern="1200">
          <a:solidFill>
            <a:schemeClr val="tx1"/>
          </a:solidFill>
          <a:latin typeface="+mn-lt"/>
          <a:ea typeface="+mn-ea"/>
          <a:cs typeface="+mn-cs"/>
        </a:defRPr>
      </a:lvl1pPr>
      <a:lvl2pPr marL="171450" indent="-171450" algn="l" defTabSz="914400" rtl="0" eaLnBrk="1" latinLnBrk="0" hangingPunct="1">
        <a:lnSpc>
          <a:spcPct val="115000"/>
        </a:lnSpc>
        <a:spcBef>
          <a:spcPts val="400"/>
        </a:spcBef>
        <a:spcAft>
          <a:spcPts val="400"/>
        </a:spcAft>
        <a:buSzPct val="100000"/>
        <a:buFont typeface="Arial" panose="020B0604020202020204" pitchFamily="34" charset="0"/>
        <a:buChar char="•"/>
        <a:defRPr lang="en-GB" sz="1200" kern="1200" dirty="0">
          <a:solidFill>
            <a:schemeClr val="tx1"/>
          </a:solidFill>
          <a:latin typeface="+mn-lt"/>
          <a:ea typeface="+mn-ea"/>
          <a:cs typeface="+mn-cs"/>
        </a:defRPr>
      </a:lvl2pPr>
      <a:lvl3pPr marL="542925" indent="-173038" algn="l" defTabSz="914400" rtl="0" eaLnBrk="1" latinLnBrk="0" hangingPunct="1">
        <a:lnSpc>
          <a:spcPct val="115000"/>
        </a:lnSpc>
        <a:spcBef>
          <a:spcPts val="400"/>
        </a:spcBef>
        <a:spcAft>
          <a:spcPts val="400"/>
        </a:spcAft>
        <a:buFont typeface="Barlow" panose="020B0604020202020204" pitchFamily="34" charset="0"/>
        <a:buChar char="‒"/>
        <a:defRPr sz="1200" kern="1200">
          <a:solidFill>
            <a:schemeClr val="tx1"/>
          </a:solidFill>
          <a:latin typeface="+mn-lt"/>
          <a:ea typeface="+mn-ea"/>
          <a:cs typeface="+mn-cs"/>
        </a:defRPr>
      </a:lvl3pPr>
      <a:lvl4pPr marL="987425" indent="-228600" algn="l" defTabSz="914400" rtl="0" eaLnBrk="1" latinLnBrk="0" hangingPunct="1">
        <a:lnSpc>
          <a:spcPct val="115000"/>
        </a:lnSpc>
        <a:spcBef>
          <a:spcPts val="400"/>
        </a:spcBef>
        <a:spcAft>
          <a:spcPts val="400"/>
        </a:spcAft>
        <a:buFont typeface="Barlow" panose="020B0604020202020204" pitchFamily="34" charset="0"/>
        <a:buChar char="•"/>
        <a:defRPr sz="1200" kern="1200">
          <a:solidFill>
            <a:schemeClr val="tx1"/>
          </a:solidFill>
          <a:latin typeface="+mn-lt"/>
          <a:ea typeface="+mn-ea"/>
          <a:cs typeface="+mn-cs"/>
        </a:defRPr>
      </a:lvl4pPr>
      <a:lvl5pPr marL="1033463" indent="0" algn="l" defTabSz="914400" rtl="0" eaLnBrk="1" latinLnBrk="0" hangingPunct="1">
        <a:lnSpc>
          <a:spcPct val="115000"/>
        </a:lnSpc>
        <a:spcBef>
          <a:spcPts val="400"/>
        </a:spcBef>
        <a:spcAft>
          <a:spcPts val="400"/>
        </a:spcAft>
        <a:buFont typeface="Barlow" panose="020B0406020202030204" pitchFamily="34" charset="0"/>
        <a:buNone/>
        <a:defRPr sz="12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5" pos="2509">
          <p15:clr>
            <a:srgbClr val="F26B43"/>
          </p15:clr>
        </p15:guide>
        <p15:guide id="26" pos="2698">
          <p15:clr>
            <a:srgbClr val="F26B43"/>
          </p15:clr>
        </p15:guide>
        <p15:guide id="30" pos="4930">
          <p15:clr>
            <a:srgbClr val="F26B43"/>
          </p15:clr>
        </p15:guide>
        <p15:guide id="31" pos="5126">
          <p15:clr>
            <a:srgbClr val="F26B43"/>
          </p15:clr>
        </p15:guide>
        <p15:guide id="39" orient="horz" pos="1139">
          <p15:clr>
            <a:srgbClr val="5ACBF0"/>
          </p15:clr>
        </p15:guide>
        <p15:guide id="41" pos="1905">
          <p15:clr>
            <a:srgbClr val="5ACBF0"/>
          </p15:clr>
        </p15:guide>
        <p15:guide id="42" pos="2109">
          <p15:clr>
            <a:srgbClr val="5ACBF0"/>
          </p15:clr>
        </p15:guide>
        <p15:guide id="43" pos="3942">
          <p15:clr>
            <a:srgbClr val="5ACBF0"/>
          </p15:clr>
        </p15:guide>
        <p15:guide id="45" pos="3741">
          <p15:clr>
            <a:srgbClr val="5ACBF0"/>
          </p15:clr>
        </p15:guide>
        <p15:guide id="46" pos="5568">
          <p15:clr>
            <a:srgbClr val="5ACBF0"/>
          </p15:clr>
        </p15:guide>
        <p15:guide id="47" pos="5770">
          <p15:clr>
            <a:srgbClr val="5ACBF0"/>
          </p15:clr>
        </p15:guide>
        <p15:guide id="53" orient="horz" pos="436">
          <p15:clr>
            <a:srgbClr val="9FCC3B"/>
          </p15:clr>
        </p15:guide>
        <p15:guide id="54" pos="279">
          <p15:clr>
            <a:srgbClr val="9FCC3B"/>
          </p15:clr>
        </p15:guide>
        <p15:guide id="55" pos="7401">
          <p15:clr>
            <a:srgbClr val="9FCC3B"/>
          </p15:clr>
        </p15:guide>
        <p15:guide id="56" orient="horz" pos="3747">
          <p15:clr>
            <a:srgbClr val="9FCC3B"/>
          </p15:clr>
        </p15:guide>
        <p15:guide id="57" orient="horz" pos="3884">
          <p15:clr>
            <a:srgbClr val="000000"/>
          </p15:clr>
        </p15:guide>
        <p15:guide id="58" orient="horz" pos="913">
          <p15:clr>
            <a:srgbClr val="C35EA4"/>
          </p15:clr>
        </p15:guide>
        <p15:guide id="59" orient="horz" pos="132">
          <p15:clr>
            <a:srgbClr val="000000"/>
          </p15:clr>
        </p15:guide>
        <p15:guide id="60" orient="horz" pos="3571">
          <p15:clr>
            <a:srgbClr val="5ACBF0"/>
          </p15:clr>
        </p15:guide>
        <p15:guide id="61" orient="horz" pos="4166">
          <p15:clr>
            <a:srgbClr val="000000"/>
          </p15:clr>
        </p15:guide>
        <p15:guide id="62" pos="140">
          <p15:clr>
            <a:srgbClr val="000000"/>
          </p15:clr>
        </p15:guide>
        <p15:guide id="63" pos="7537">
          <p15:clr>
            <a:srgbClr val="000000"/>
          </p15:clr>
        </p15:guide>
      </p15:sldGuideLst>
    </p:ext>
  </p:extLst>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descr="Header">
            <a:extLst>
              <a:ext uri="{FF2B5EF4-FFF2-40B4-BE49-F238E27FC236}">
                <a16:creationId xmlns:a16="http://schemas.microsoft.com/office/drawing/2014/main" id="{451F5451-CC20-46A2-802F-F9D60C2A61E7}"/>
              </a:ext>
            </a:extLst>
          </p:cNvPr>
          <p:cNvSpPr>
            <a:spLocks noGrp="1"/>
          </p:cNvSpPr>
          <p:nvPr>
            <p:ph type="title"/>
          </p:nvPr>
        </p:nvSpPr>
        <p:spPr>
          <a:xfrm>
            <a:off x="450000" y="701874"/>
            <a:ext cx="11299088" cy="715669"/>
          </a:xfrm>
          <a:prstGeom prst="rect">
            <a:avLst/>
          </a:prstGeom>
        </p:spPr>
        <p:txBody>
          <a:bodyPr vert="horz" wrap="square" lIns="0" tIns="0" rIns="0" bIns="0" rtlCol="0" anchor="t">
            <a:noAutofit/>
          </a:bodyPr>
          <a:lstStyle/>
          <a:p>
            <a:r>
              <a:rPr lang="en-GB" dirty="0"/>
              <a:t>Short slide title</a:t>
            </a:r>
          </a:p>
        </p:txBody>
      </p:sp>
      <p:sp>
        <p:nvSpPr>
          <p:cNvPr id="3" name="Placeholder">
            <a:extLst>
              <a:ext uri="{FF2B5EF4-FFF2-40B4-BE49-F238E27FC236}">
                <a16:creationId xmlns:a16="http://schemas.microsoft.com/office/drawing/2014/main" id="{41F54BE0-878D-4EDE-9290-206FC15489D4}"/>
              </a:ext>
            </a:extLst>
          </p:cNvPr>
          <p:cNvSpPr>
            <a:spLocks noGrp="1"/>
          </p:cNvSpPr>
          <p:nvPr>
            <p:ph type="body" idx="1"/>
          </p:nvPr>
        </p:nvSpPr>
        <p:spPr>
          <a:xfrm>
            <a:off x="450000" y="1808163"/>
            <a:ext cx="11299088" cy="3852862"/>
          </a:xfrm>
          <a:prstGeom prst="rect">
            <a:avLst/>
          </a:prstGeom>
        </p:spPr>
        <p:txBody>
          <a:bodyPr vert="horz" lIns="0" tIns="0" rIns="0" bIns="0" rtlCol="0">
            <a:noAutofit/>
          </a:bodyPr>
          <a:lstStyle/>
          <a:p>
            <a:pPr lvl="0"/>
            <a:r>
              <a:rPr lang="en-GB" dirty="0"/>
              <a:t>Click to change the text styles on the slide master</a:t>
            </a:r>
          </a:p>
          <a:p>
            <a:pPr lvl="1"/>
            <a:r>
              <a:rPr lang="en-GB" dirty="0"/>
              <a:t>Text level 1</a:t>
            </a:r>
          </a:p>
          <a:p>
            <a:pPr lvl="2"/>
            <a:r>
              <a:rPr lang="en-GB" dirty="0"/>
              <a:t>Text level 2</a:t>
            </a:r>
          </a:p>
        </p:txBody>
      </p:sp>
      <p:sp>
        <p:nvSpPr>
          <p:cNvPr id="96" name="TextBox 95">
            <a:extLst>
              <a:ext uri="{FF2B5EF4-FFF2-40B4-BE49-F238E27FC236}">
                <a16:creationId xmlns:a16="http://schemas.microsoft.com/office/drawing/2014/main" id="{A19EB2BF-21C7-DA01-6AAC-8D446BDFC72B}"/>
              </a:ext>
            </a:extLst>
          </p:cNvPr>
          <p:cNvSpPr txBox="1"/>
          <p:nvPr userDrawn="1"/>
        </p:nvSpPr>
        <p:spPr>
          <a:xfrm>
            <a:off x="5849681" y="6479951"/>
            <a:ext cx="492637" cy="140488"/>
          </a:xfrm>
          <a:prstGeom prst="rect">
            <a:avLst/>
          </a:prstGeom>
          <a:noFill/>
        </p:spPr>
        <p:txBody>
          <a:bodyPr wrap="square" lIns="0" tIns="0" rIns="0" bIns="0" rtlCol="0">
            <a:spAutoFit/>
          </a:bodyPr>
          <a:lstStyle/>
          <a:p>
            <a:pPr algn="ctr" rtl="0">
              <a:lnSpc>
                <a:spcPct val="110000"/>
              </a:lnSpc>
              <a:spcBef>
                <a:spcPts val="400"/>
              </a:spcBef>
              <a:spcAft>
                <a:spcPts val="400"/>
              </a:spcAft>
            </a:pPr>
            <a:fld id="{42C674B8-9BBC-4FFF-A23E-570BB0655C41}" type="slidenum">
              <a:rPr lang="en-GB" sz="900" smtClean="0"/>
              <a:pPr algn="ctr" rtl="0">
                <a:lnSpc>
                  <a:spcPct val="110000"/>
                </a:lnSpc>
                <a:spcBef>
                  <a:spcPts val="400"/>
                </a:spcBef>
                <a:spcAft>
                  <a:spcPts val="400"/>
                </a:spcAft>
              </a:pPr>
              <a:t>‹#›</a:t>
            </a:fld>
            <a:endParaRPr lang="en-GB" sz="900" dirty="0"/>
          </a:p>
        </p:txBody>
      </p:sp>
      <p:sp>
        <p:nvSpPr>
          <p:cNvPr id="6" name="Classification">
            <a:extLst>
              <a:ext uri="{FF2B5EF4-FFF2-40B4-BE49-F238E27FC236}">
                <a16:creationId xmlns:a16="http://schemas.microsoft.com/office/drawing/2014/main" id="{5145A4F0-7D5B-0FE6-3F2E-55FC068D8DC1}"/>
              </a:ext>
              <a:ext uri="{C183D7F6-B498-43B3-948B-1728B52AA6E4}">
                <adec:decorative xmlns:adec="http://schemas.microsoft.com/office/drawing/2017/decorative" val="1"/>
              </a:ext>
            </a:extLst>
          </p:cNvPr>
          <p:cNvSpPr txBox="1">
            <a:spLocks/>
          </p:cNvSpPr>
          <p:nvPr userDrawn="1"/>
        </p:nvSpPr>
        <p:spPr>
          <a:xfrm>
            <a:off x="440938" y="6488640"/>
            <a:ext cx="4672238" cy="123111"/>
          </a:xfrm>
          <a:prstGeom prst="rect">
            <a:avLst/>
          </a:prstGeom>
          <a:effectLst/>
        </p:spPr>
        <p:txBody>
          <a:bodyPr vert="horz" wrap="square" lIns="0" tIns="0" rIns="0" bIns="0" rtlCol="0" anchor="b">
            <a:spAutoFit/>
          </a:bodyPr>
          <a:lstStyle>
            <a:defPPr>
              <a:defRPr lang="fr-FR"/>
            </a:defPPr>
            <a:lvl1pPr marL="0" algn="l" defTabSz="914400" rtl="0" eaLnBrk="1" latinLnBrk="0" hangingPunct="1">
              <a:defRPr sz="900" b="0" kern="1200">
                <a:solidFill>
                  <a:schemeClr val="bg2">
                    <a:lumMod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l"/>
            <a:r>
              <a:rPr lang="en-GB" sz="800" dirty="0">
                <a:solidFill>
                  <a:schemeClr val="tx1"/>
                </a:solidFill>
                <a:effectLst/>
              </a:rPr>
              <a:t>© Ipsos | Doc Name | Month Year | Version # | Public | Internal/Client Use Only | Strictly Confidential</a:t>
            </a:r>
          </a:p>
        </p:txBody>
      </p:sp>
      <p:pic>
        <p:nvPicPr>
          <p:cNvPr id="5" name="Graphic 4">
            <a:extLst>
              <a:ext uri="{FF2B5EF4-FFF2-40B4-BE49-F238E27FC236}">
                <a16:creationId xmlns:a16="http://schemas.microsoft.com/office/drawing/2014/main" id="{C35A0280-8C44-680A-5832-A13F49641EEF}"/>
              </a:ext>
              <a:ext uri="{C183D7F6-B498-43B3-948B-1728B52AA6E4}">
                <adec:decorative xmlns:adec="http://schemas.microsoft.com/office/drawing/2017/decorative" val="1"/>
              </a:ext>
            </a:extLst>
          </p:cNvPr>
          <p:cNvPicPr>
            <a:picLocks noChangeAspect="1"/>
          </p:cNvPicPr>
          <p:nvPr userDrawn="1"/>
        </p:nvPicPr>
        <p:blipFill>
          <a:blip r:embed="rId43">
            <a:extLst>
              <a:ext uri="{96DAC541-7B7A-43D3-8B79-37D633B846F1}">
                <asvg:svgBlip xmlns:asvg="http://schemas.microsoft.com/office/drawing/2016/SVG/main" r:embed="rId44"/>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808954841"/>
      </p:ext>
    </p:extLst>
  </p:cSld>
  <p:clrMap bg1="lt1" tx1="dk1" bg2="lt2" tx2="dk2" accent1="accent1" accent2="accent2" accent3="accent3" accent4="accent4" accent5="accent5" accent6="accent6" hlink="hlink" folHlink="folHlink"/>
  <p:sldLayoutIdLst>
    <p:sldLayoutId id="2147484451" r:id="rId1"/>
    <p:sldLayoutId id="2147484452" r:id="rId2"/>
    <p:sldLayoutId id="2147484453" r:id="rId3"/>
    <p:sldLayoutId id="2147484454" r:id="rId4"/>
    <p:sldLayoutId id="2147484455" r:id="rId5"/>
    <p:sldLayoutId id="2147484456" r:id="rId6"/>
    <p:sldLayoutId id="2147484457" r:id="rId7"/>
    <p:sldLayoutId id="2147484458" r:id="rId8"/>
    <p:sldLayoutId id="2147484460" r:id="rId9"/>
    <p:sldLayoutId id="2147484461" r:id="rId10"/>
    <p:sldLayoutId id="2147484462" r:id="rId11"/>
    <p:sldLayoutId id="2147484463" r:id="rId12"/>
    <p:sldLayoutId id="2147484464" r:id="rId13"/>
    <p:sldLayoutId id="2147484465" r:id="rId14"/>
    <p:sldLayoutId id="2147484466" r:id="rId15"/>
    <p:sldLayoutId id="2147484467" r:id="rId16"/>
    <p:sldLayoutId id="2147484468" r:id="rId17"/>
    <p:sldLayoutId id="2147484469" r:id="rId18"/>
    <p:sldLayoutId id="2147484470" r:id="rId19"/>
    <p:sldLayoutId id="2147484471" r:id="rId20"/>
    <p:sldLayoutId id="2147484472" r:id="rId21"/>
    <p:sldLayoutId id="2147484473" r:id="rId22"/>
    <p:sldLayoutId id="2147484474" r:id="rId23"/>
    <p:sldLayoutId id="2147484475" r:id="rId24"/>
    <p:sldLayoutId id="2147484476" r:id="rId25"/>
    <p:sldLayoutId id="2147484477" r:id="rId26"/>
    <p:sldLayoutId id="2147484478" r:id="rId27"/>
    <p:sldLayoutId id="2147484479" r:id="rId28"/>
    <p:sldLayoutId id="2147484480" r:id="rId29"/>
    <p:sldLayoutId id="2147484481" r:id="rId30"/>
    <p:sldLayoutId id="2147484482" r:id="rId31"/>
    <p:sldLayoutId id="2147484483" r:id="rId32"/>
    <p:sldLayoutId id="2147484484" r:id="rId33"/>
    <p:sldLayoutId id="2147484485" r:id="rId34"/>
    <p:sldLayoutId id="2147484486" r:id="rId35"/>
    <p:sldLayoutId id="2147484487" r:id="rId36"/>
    <p:sldLayoutId id="2147484488" r:id="rId37"/>
    <p:sldLayoutId id="2147484489" r:id="rId38"/>
    <p:sldLayoutId id="2147484490" r:id="rId39"/>
    <p:sldLayoutId id="2147484491" r:id="rId40"/>
    <p:sldLayoutId id="2147484492" r:id="rId41"/>
  </p:sldLayoutIdLst>
  <p:hf hdr="0" ftr="0" dt="0"/>
  <p:txStyles>
    <p:titleStyle>
      <a:lvl1pPr algn="l" defTabSz="914400" rtl="0" eaLnBrk="1" latinLnBrk="0" hangingPunct="1">
        <a:lnSpc>
          <a:spcPct val="90000"/>
        </a:lnSpc>
        <a:spcBef>
          <a:spcPct val="0"/>
        </a:spcBef>
        <a:buNone/>
        <a:defRPr sz="3600" b="1" kern="1200" cap="none" spc="0" baseline="0">
          <a:solidFill>
            <a:schemeClr val="tx1"/>
          </a:solidFill>
          <a:latin typeface="+mn-lt"/>
          <a:ea typeface="+mj-ea"/>
          <a:cs typeface="+mj-cs"/>
        </a:defRPr>
      </a:lvl1pPr>
    </p:titleStyle>
    <p:bodyStyle>
      <a:lvl1pPr marL="0" indent="0" algn="l" defTabSz="914400" rtl="0" eaLnBrk="1" latinLnBrk="0" hangingPunct="1">
        <a:lnSpc>
          <a:spcPct val="115000"/>
        </a:lnSpc>
        <a:spcBef>
          <a:spcPts val="400"/>
        </a:spcBef>
        <a:spcAft>
          <a:spcPts val="400"/>
        </a:spcAft>
        <a:buSzPct val="100000"/>
        <a:buFont typeface="Wingdings 2" panose="05020102010507070707" pitchFamily="18" charset="2"/>
        <a:buNone/>
        <a:defRPr sz="2400" b="0" kern="1200">
          <a:solidFill>
            <a:schemeClr val="tx1"/>
          </a:solidFill>
          <a:latin typeface="+mn-lt"/>
          <a:ea typeface="+mn-ea"/>
          <a:cs typeface="+mn-cs"/>
        </a:defRPr>
      </a:lvl1pPr>
      <a:lvl2pPr marL="266700" indent="-266700" algn="l" defTabSz="914400" rtl="0" eaLnBrk="1" latinLnBrk="0" hangingPunct="1">
        <a:lnSpc>
          <a:spcPct val="115000"/>
        </a:lnSpc>
        <a:spcBef>
          <a:spcPts val="400"/>
        </a:spcBef>
        <a:spcAft>
          <a:spcPts val="400"/>
        </a:spcAft>
        <a:buSzPct val="100000"/>
        <a:buFont typeface="Barlow" panose="020B0604020202020204" pitchFamily="34" charset="0"/>
        <a:buChar char="•"/>
        <a:defRPr sz="2400" kern="1200">
          <a:solidFill>
            <a:schemeClr val="tx1"/>
          </a:solidFill>
          <a:latin typeface="+mn-lt"/>
          <a:ea typeface="+mn-ea"/>
          <a:cs typeface="+mn-cs"/>
        </a:defRPr>
      </a:lvl2pPr>
      <a:lvl3pPr marL="630238" indent="-260350" algn="l" defTabSz="914400" rtl="0" eaLnBrk="1" latinLnBrk="0" hangingPunct="1">
        <a:lnSpc>
          <a:spcPct val="115000"/>
        </a:lnSpc>
        <a:spcBef>
          <a:spcPts val="400"/>
        </a:spcBef>
        <a:spcAft>
          <a:spcPts val="400"/>
        </a:spcAft>
        <a:buFont typeface="Barlow" panose="020B0604020202020204" pitchFamily="34" charset="0"/>
        <a:buChar char="‒"/>
        <a:defRPr sz="2400" kern="1200">
          <a:solidFill>
            <a:schemeClr val="tx1"/>
          </a:solidFill>
          <a:latin typeface="+mn-lt"/>
          <a:ea typeface="+mn-ea"/>
          <a:cs typeface="+mn-cs"/>
        </a:defRPr>
      </a:lvl3pPr>
      <a:lvl4pPr marL="987425" indent="-228600" algn="l" defTabSz="914400" rtl="0" eaLnBrk="1" latinLnBrk="0" hangingPunct="1">
        <a:lnSpc>
          <a:spcPct val="90000"/>
        </a:lnSpc>
        <a:spcBef>
          <a:spcPts val="500"/>
        </a:spcBef>
        <a:buFont typeface="Barlow" panose="020B0604020202020204" pitchFamily="34" charset="0"/>
        <a:buChar char="•"/>
        <a:defRPr sz="1400" kern="1200">
          <a:solidFill>
            <a:schemeClr val="tx1"/>
          </a:solidFill>
          <a:latin typeface="+mn-lt"/>
          <a:ea typeface="+mn-ea"/>
          <a:cs typeface="+mn-cs"/>
        </a:defRPr>
      </a:lvl4pPr>
      <a:lvl5pPr marL="1262063" indent="-228600" algn="l" defTabSz="914400" rtl="0" eaLnBrk="1" latinLnBrk="0" hangingPunct="1">
        <a:lnSpc>
          <a:spcPct val="90000"/>
        </a:lnSpc>
        <a:spcBef>
          <a:spcPts val="500"/>
        </a:spcBef>
        <a:buFont typeface="Barlow" panose="020B040602020203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Barlow"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21" orient="horz" pos="436">
          <p15:clr>
            <a:srgbClr val="9FCC3B"/>
          </p15:clr>
        </p15:guide>
        <p15:guide id="23" pos="279">
          <p15:clr>
            <a:srgbClr val="9FCC3B"/>
          </p15:clr>
        </p15:guide>
        <p15:guide id="24" pos="7401">
          <p15:clr>
            <a:srgbClr val="9FCC3B"/>
          </p15:clr>
        </p15:guide>
        <p15:guide id="25" pos="2509">
          <p15:clr>
            <a:srgbClr val="5ACBF0"/>
          </p15:clr>
        </p15:guide>
        <p15:guide id="26" pos="2729">
          <p15:clr>
            <a:srgbClr val="5ACBF0"/>
          </p15:clr>
        </p15:guide>
        <p15:guide id="30" pos="4951">
          <p15:clr>
            <a:srgbClr val="5ACBF0"/>
          </p15:clr>
        </p15:guide>
        <p15:guide id="31" pos="5178">
          <p15:clr>
            <a:srgbClr val="5ACBF0"/>
          </p15:clr>
        </p15:guide>
        <p15:guide id="35" orient="horz" pos="3747">
          <p15:clr>
            <a:srgbClr val="9FCC3B"/>
          </p15:clr>
        </p15:guide>
        <p15:guide id="36" orient="horz" pos="3884">
          <p15:clr>
            <a:srgbClr val="000000"/>
          </p15:clr>
        </p15:guide>
        <p15:guide id="38" orient="horz" pos="913">
          <p15:clr>
            <a:srgbClr val="C35EA4"/>
          </p15:clr>
        </p15:guide>
        <p15:guide id="39" orient="horz" pos="1139">
          <p15:clr>
            <a:srgbClr val="5ACBF0"/>
          </p15:clr>
        </p15:guide>
        <p15:guide id="41" pos="1916">
          <p15:clr>
            <a:srgbClr val="F26B43"/>
          </p15:clr>
        </p15:guide>
        <p15:guide id="42" pos="2114">
          <p15:clr>
            <a:srgbClr val="F26B43"/>
          </p15:clr>
        </p15:guide>
        <p15:guide id="43" pos="3942">
          <p15:clr>
            <a:srgbClr val="F26B43"/>
          </p15:clr>
        </p15:guide>
        <p15:guide id="45" pos="3747">
          <p15:clr>
            <a:srgbClr val="F26B43"/>
          </p15:clr>
        </p15:guide>
        <p15:guide id="46" pos="5574">
          <p15:clr>
            <a:srgbClr val="F26B43"/>
          </p15:clr>
        </p15:guide>
        <p15:guide id="47" pos="5763">
          <p15:clr>
            <a:srgbClr val="F26B43"/>
          </p15:clr>
        </p15:guide>
        <p15:guide id="48" orient="horz" pos="142">
          <p15:clr>
            <a:srgbClr val="000000"/>
          </p15:clr>
        </p15:guide>
        <p15:guide id="49" orient="horz" pos="3566">
          <p15:clr>
            <a:srgbClr val="5ACBF0"/>
          </p15:clr>
        </p15:guide>
        <p15:guide id="50" orient="horz" pos="4166">
          <p15:clr>
            <a:srgbClr val="000000"/>
          </p15:clr>
        </p15:guide>
        <p15:guide id="51" pos="140">
          <p15:clr>
            <a:srgbClr val="000000"/>
          </p15:clr>
        </p15:guide>
        <p15:guide id="52" pos="7537">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2.xml"/><Relationship Id="rId4" Type="http://schemas.openxmlformats.org/officeDocument/2006/relationships/image" Target="../media/image2.svg"/></Relationships>
</file>

<file path=ppt/slides/_rels/slide10.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5" name="Title">
            <a:extLst>
              <a:ext uri="{FF2B5EF4-FFF2-40B4-BE49-F238E27FC236}">
                <a16:creationId xmlns:a16="http://schemas.microsoft.com/office/drawing/2014/main" id="{FC34EAB2-3835-0696-D455-4B62C2B8DBB8}"/>
              </a:ext>
            </a:extLst>
          </p:cNvPr>
          <p:cNvSpPr>
            <a:spLocks noGrp="1"/>
          </p:cNvSpPr>
          <p:nvPr>
            <p:ph type="title"/>
          </p:nvPr>
        </p:nvSpPr>
        <p:spPr>
          <a:xfrm>
            <a:off x="432000" y="843222"/>
            <a:ext cx="8638428" cy="1589995"/>
          </a:xfrm>
        </p:spPr>
        <p:txBody>
          <a:bodyPr/>
          <a:lstStyle/>
          <a:p>
            <a:r>
              <a:rPr lang="en-GB" dirty="0"/>
              <a:t>Multiple imputation for</a:t>
            </a:r>
            <a:br>
              <a:rPr lang="en-GB" dirty="0"/>
            </a:br>
            <a:r>
              <a:rPr lang="en-GB" dirty="0"/>
              <a:t>rank-ordered survey items</a:t>
            </a:r>
          </a:p>
        </p:txBody>
      </p:sp>
      <p:sp>
        <p:nvSpPr>
          <p:cNvPr id="13" name="Subtitle">
            <a:extLst>
              <a:ext uri="{FF2B5EF4-FFF2-40B4-BE49-F238E27FC236}">
                <a16:creationId xmlns:a16="http://schemas.microsoft.com/office/drawing/2014/main" id="{5D7E61DC-9531-464B-9BC9-0B17D83A7F66}"/>
              </a:ext>
            </a:extLst>
          </p:cNvPr>
          <p:cNvSpPr>
            <a:spLocks noGrp="1"/>
          </p:cNvSpPr>
          <p:nvPr>
            <p:ph type="body" sz="quarter" idx="11"/>
          </p:nvPr>
        </p:nvSpPr>
        <p:spPr>
          <a:xfrm>
            <a:off x="431800" y="3494989"/>
            <a:ext cx="10695236" cy="1274763"/>
          </a:xfrm>
        </p:spPr>
        <p:txBody>
          <a:bodyPr>
            <a:noAutofit/>
          </a:bodyPr>
          <a:lstStyle/>
          <a:p>
            <a:r>
              <a:rPr lang="en-GB" sz="1600" dirty="0"/>
              <a:t>Robert A. Petrin, PhD.  --   Ipsos Public Affairs</a:t>
            </a:r>
          </a:p>
          <a:p>
            <a:r>
              <a:rPr lang="en-GB" sz="1600" dirty="0"/>
              <a:t>Brittany Alexander, Ph.D.   --   Ipsos Public Affairs</a:t>
            </a:r>
          </a:p>
          <a:p>
            <a:r>
              <a:rPr lang="en-GB" sz="1600" dirty="0"/>
              <a:t>Sadie E. Larsen, Ph.D.   --   National Center for PTSD and Medical College of Wisconsin</a:t>
            </a:r>
          </a:p>
          <a:p>
            <a:r>
              <a:rPr lang="en-GB" sz="1600" dirty="0"/>
              <a:t>Jessica L. Hamblen, Ph.D.   --   National Center for PTSD and Geisel School of Medicine at Dartmouth</a:t>
            </a:r>
          </a:p>
        </p:txBody>
      </p:sp>
      <p:sp>
        <p:nvSpPr>
          <p:cNvPr id="8" name="Date">
            <a:extLst>
              <a:ext uri="{FF2B5EF4-FFF2-40B4-BE49-F238E27FC236}">
                <a16:creationId xmlns:a16="http://schemas.microsoft.com/office/drawing/2014/main" id="{FF123983-37B3-C0F0-765D-64812BDB8B20}"/>
              </a:ext>
            </a:extLst>
          </p:cNvPr>
          <p:cNvSpPr txBox="1"/>
          <p:nvPr/>
        </p:nvSpPr>
        <p:spPr>
          <a:xfrm>
            <a:off x="431799" y="5593735"/>
            <a:ext cx="7687631" cy="246221"/>
          </a:xfrm>
          <a:prstGeom prst="rect">
            <a:avLst/>
          </a:prstGeom>
          <a:noFill/>
        </p:spPr>
        <p:txBody>
          <a:bodyPr wrap="square" lIns="0" tIns="0" rIns="0" b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1600" b="0" i="1" u="none" strike="noStrike" kern="1200" cap="none" spc="0" normalizeH="0" baseline="0" noProof="0" dirty="0">
                <a:ln>
                  <a:noFill/>
                </a:ln>
                <a:solidFill>
                  <a:prstClr val="white"/>
                </a:solidFill>
                <a:effectLst/>
                <a:uLnTx/>
                <a:uFillTx/>
                <a:latin typeface="Barlow"/>
                <a:ea typeface="+mn-ea"/>
                <a:cs typeface="+mn-cs"/>
              </a:rPr>
              <a:t>Presented at the Joint Statistical Meetings, August 8, 2024</a:t>
            </a:r>
          </a:p>
        </p:txBody>
      </p:sp>
      <p:sp>
        <p:nvSpPr>
          <p:cNvPr id="2" name="Triangle">
            <a:extLst>
              <a:ext uri="{FF2B5EF4-FFF2-40B4-BE49-F238E27FC236}">
                <a16:creationId xmlns:a16="http://schemas.microsoft.com/office/drawing/2014/main" id="{AB3B1B4B-443D-B860-5EFC-2994974F4A5F}"/>
              </a:ext>
              <a:ext uri="{C183D7F6-B498-43B3-948B-1728B52AA6E4}">
                <adec:decorative xmlns:adec="http://schemas.microsoft.com/office/drawing/2017/decorative" val="1"/>
              </a:ext>
            </a:extLst>
          </p:cNvPr>
          <p:cNvSpPr/>
          <p:nvPr/>
        </p:nvSpPr>
        <p:spPr>
          <a:xfrm rot="16200000">
            <a:off x="9281138" y="3944417"/>
            <a:ext cx="2881671" cy="2965449"/>
          </a:xfrm>
          <a:prstGeom prst="rtTriangl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srgbClr val="000000"/>
              </a:solidFill>
              <a:effectLst/>
              <a:uLnTx/>
              <a:uFillTx/>
              <a:latin typeface="Barlow"/>
              <a:ea typeface="+mn-ea"/>
              <a:cs typeface="+mn-cs"/>
            </a:endParaRPr>
          </a:p>
        </p:txBody>
      </p:sp>
      <p:pic>
        <p:nvPicPr>
          <p:cNvPr id="6" name="Ipsos Logo">
            <a:extLst>
              <a:ext uri="{FF2B5EF4-FFF2-40B4-BE49-F238E27FC236}">
                <a16:creationId xmlns:a16="http://schemas.microsoft.com/office/drawing/2014/main" id="{55EAA08B-BFBB-2DCF-4239-25330E0B3E12}"/>
              </a:ext>
              <a:ext uri="{C183D7F6-B498-43B3-948B-1728B52AA6E4}">
                <adec:decorative xmlns:adec="http://schemas.microsoft.com/office/drawing/2017/decorative" val="1"/>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11263361" y="6173519"/>
            <a:ext cx="492637" cy="446920"/>
          </a:xfrm>
          <a:prstGeom prst="rect">
            <a:avLst/>
          </a:prstGeom>
        </p:spPr>
      </p:pic>
    </p:spTree>
    <p:extLst>
      <p:ext uri="{BB962C8B-B14F-4D97-AF65-F5344CB8AC3E}">
        <p14:creationId xmlns:p14="http://schemas.microsoft.com/office/powerpoint/2010/main" val="36964885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p:txBody>
          <a:bodyPr/>
          <a:lstStyle/>
          <a:p>
            <a:r>
              <a:rPr lang="en-US" dirty="0"/>
              <a:t>Correlation Matrix – Treatment Ranking Items (</a:t>
            </a:r>
            <a:r>
              <a:rPr lang="en-US" dirty="0" err="1"/>
              <a:t>Unwtd</a:t>
            </a:r>
            <a:r>
              <a:rPr lang="en-US" dirty="0"/>
              <a:t> Respondents)</a:t>
            </a:r>
          </a:p>
        </p:txBody>
      </p:sp>
      <p:sp>
        <p:nvSpPr>
          <p:cNvPr id="7" name="TextBox 6">
            <a:extLst>
              <a:ext uri="{FF2B5EF4-FFF2-40B4-BE49-F238E27FC236}">
                <a16:creationId xmlns:a16="http://schemas.microsoft.com/office/drawing/2014/main" id="{E4245FD6-993C-6596-B09E-DBA3C22250EE}"/>
              </a:ext>
            </a:extLst>
          </p:cNvPr>
          <p:cNvSpPr txBox="1"/>
          <p:nvPr/>
        </p:nvSpPr>
        <p:spPr>
          <a:xfrm>
            <a:off x="176734" y="4871107"/>
            <a:ext cx="11720979" cy="1481175"/>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2000" dirty="0">
                <a:solidFill>
                  <a:srgbClr val="FF0000"/>
                </a:solidFill>
              </a:rPr>
              <a:t>There are sporadic and modest correlations (</a:t>
            </a:r>
            <a:r>
              <a:rPr lang="en-US" sz="2000" dirty="0" err="1">
                <a:solidFill>
                  <a:srgbClr val="FF0000"/>
                </a:solidFill>
              </a:rPr>
              <a:t>corr</a:t>
            </a:r>
            <a:r>
              <a:rPr lang="en-US" sz="2000" dirty="0">
                <a:solidFill>
                  <a:srgbClr val="FF0000"/>
                </a:solidFill>
              </a:rPr>
              <a:t> ≥ .20, in bold red font) among the individual treatment option ranking scores.</a:t>
            </a:r>
          </a:p>
          <a:p>
            <a:pPr algn="l">
              <a:lnSpc>
                <a:spcPct val="115000"/>
              </a:lnSpc>
              <a:spcBef>
                <a:spcPts val="400"/>
              </a:spcBef>
              <a:spcAft>
                <a:spcPts val="400"/>
              </a:spcAft>
              <a:buSzPct val="100000"/>
            </a:pPr>
            <a:r>
              <a:rPr lang="en-US" sz="2000" dirty="0">
                <a:solidFill>
                  <a:srgbClr val="FF0000"/>
                </a:solidFill>
              </a:rPr>
              <a:t>That said, Counseling (Talk Therapy) and Medications have (comparatively) the strongest correlations with other treatment option ranking scores</a:t>
            </a:r>
            <a:r>
              <a:rPr lang="en-US" sz="1600" dirty="0">
                <a:solidFill>
                  <a:srgbClr val="FF0000"/>
                </a:solidFill>
              </a:rPr>
              <a:t>.</a:t>
            </a:r>
          </a:p>
        </p:txBody>
      </p:sp>
      <p:pic>
        <p:nvPicPr>
          <p:cNvPr id="3" name="Picture 2">
            <a:extLst>
              <a:ext uri="{FF2B5EF4-FFF2-40B4-BE49-F238E27FC236}">
                <a16:creationId xmlns:a16="http://schemas.microsoft.com/office/drawing/2014/main" id="{FD7E1F5C-302F-2C78-632D-7EC9A013B58C}"/>
              </a:ext>
            </a:extLst>
          </p:cNvPr>
          <p:cNvPicPr>
            <a:picLocks noChangeAspect="1"/>
          </p:cNvPicPr>
          <p:nvPr/>
        </p:nvPicPr>
        <p:blipFill>
          <a:blip r:embed="rId2"/>
          <a:stretch>
            <a:fillRect/>
          </a:stretch>
        </p:blipFill>
        <p:spPr>
          <a:xfrm>
            <a:off x="62187" y="1661068"/>
            <a:ext cx="12067626" cy="3027203"/>
          </a:xfrm>
          <a:prstGeom prst="rect">
            <a:avLst/>
          </a:prstGeom>
        </p:spPr>
      </p:pic>
    </p:spTree>
    <p:extLst>
      <p:ext uri="{BB962C8B-B14F-4D97-AF65-F5344CB8AC3E}">
        <p14:creationId xmlns:p14="http://schemas.microsoft.com/office/powerpoint/2010/main" val="13634660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a:xfrm>
            <a:off x="450000" y="595544"/>
            <a:ext cx="11299088" cy="715669"/>
          </a:xfrm>
        </p:spPr>
        <p:txBody>
          <a:bodyPr/>
          <a:lstStyle/>
          <a:p>
            <a:r>
              <a:rPr lang="en-US" dirty="0"/>
              <a:t>Study Design –Imputation Model Items</a:t>
            </a:r>
          </a:p>
        </p:txBody>
      </p:sp>
      <p:graphicFrame>
        <p:nvGraphicFramePr>
          <p:cNvPr id="5" name="Table 4">
            <a:extLst>
              <a:ext uri="{FF2B5EF4-FFF2-40B4-BE49-F238E27FC236}">
                <a16:creationId xmlns:a16="http://schemas.microsoft.com/office/drawing/2014/main" id="{794F9B7B-0EC2-6C84-EE48-A742916CCB87}"/>
              </a:ext>
            </a:extLst>
          </p:cNvPr>
          <p:cNvGraphicFramePr>
            <a:graphicFrameLocks noGrp="1"/>
          </p:cNvGraphicFramePr>
          <p:nvPr>
            <p:extLst>
              <p:ext uri="{D42A27DB-BD31-4B8C-83A1-F6EECF244321}">
                <p14:modId xmlns:p14="http://schemas.microsoft.com/office/powerpoint/2010/main" val="3843335742"/>
              </p:ext>
            </p:extLst>
          </p:nvPr>
        </p:nvGraphicFramePr>
        <p:xfrm>
          <a:off x="1240119" y="1070569"/>
          <a:ext cx="4572000" cy="5562600"/>
        </p:xfrm>
        <a:graphic>
          <a:graphicData uri="http://schemas.openxmlformats.org/drawingml/2006/table">
            <a:tbl>
              <a:tblPr firstRow="1" bandRow="1">
                <a:tableStyleId>{5C22544A-7EE6-4342-B048-85BDC9FD1C3A}</a:tableStyleId>
              </a:tblPr>
              <a:tblGrid>
                <a:gridCol w="3383280">
                  <a:extLst>
                    <a:ext uri="{9D8B030D-6E8A-4147-A177-3AD203B41FA5}">
                      <a16:colId xmlns:a16="http://schemas.microsoft.com/office/drawing/2014/main" val="4203288096"/>
                    </a:ext>
                  </a:extLst>
                </a:gridCol>
                <a:gridCol w="1188720">
                  <a:extLst>
                    <a:ext uri="{9D8B030D-6E8A-4147-A177-3AD203B41FA5}">
                      <a16:colId xmlns:a16="http://schemas.microsoft.com/office/drawing/2014/main" val="287550828"/>
                    </a:ext>
                  </a:extLst>
                </a:gridCol>
              </a:tblGrid>
              <a:tr h="370840">
                <a:tc>
                  <a:txBody>
                    <a:bodyPr/>
                    <a:lstStyle/>
                    <a:p>
                      <a:r>
                        <a:rPr lang="en-US" dirty="0"/>
                        <a:t>ITEM</a:t>
                      </a:r>
                    </a:p>
                  </a:txBody>
                  <a:tcPr/>
                </a:tc>
                <a:tc>
                  <a:txBody>
                    <a:bodyPr/>
                    <a:lstStyle/>
                    <a:p>
                      <a:pPr algn="ctr"/>
                      <a:r>
                        <a:rPr lang="en-US" dirty="0"/>
                        <a:t>LEVELS</a:t>
                      </a:r>
                    </a:p>
                  </a:txBody>
                  <a:tcPr anchor="ctr"/>
                </a:tc>
                <a:extLst>
                  <a:ext uri="{0D108BD9-81ED-4DB2-BD59-A6C34878D82A}">
                    <a16:rowId xmlns:a16="http://schemas.microsoft.com/office/drawing/2014/main" val="4181734781"/>
                  </a:ext>
                </a:extLst>
              </a:tr>
              <a:tr h="370840">
                <a:tc>
                  <a:txBody>
                    <a:bodyPr/>
                    <a:lstStyle/>
                    <a:p>
                      <a:r>
                        <a:rPr lang="en-US" dirty="0"/>
                        <a:t>Gender</a:t>
                      </a:r>
                    </a:p>
                  </a:txBody>
                  <a:tcPr anchor="ctr"/>
                </a:tc>
                <a:tc>
                  <a:txBody>
                    <a:bodyPr/>
                    <a:lstStyle/>
                    <a:p>
                      <a:pPr algn="ctr"/>
                      <a:r>
                        <a:rPr lang="en-US" dirty="0"/>
                        <a:t>2</a:t>
                      </a:r>
                    </a:p>
                  </a:txBody>
                  <a:tcPr anchor="ctr"/>
                </a:tc>
                <a:extLst>
                  <a:ext uri="{0D108BD9-81ED-4DB2-BD59-A6C34878D82A}">
                    <a16:rowId xmlns:a16="http://schemas.microsoft.com/office/drawing/2014/main" val="894832264"/>
                  </a:ext>
                </a:extLst>
              </a:tr>
              <a:tr h="370840">
                <a:tc>
                  <a:txBody>
                    <a:bodyPr/>
                    <a:lstStyle/>
                    <a:p>
                      <a:r>
                        <a:rPr lang="en-US" dirty="0"/>
                        <a:t>Age</a:t>
                      </a:r>
                    </a:p>
                  </a:txBody>
                  <a:tcPr anchor="ctr"/>
                </a:tc>
                <a:tc>
                  <a:txBody>
                    <a:bodyPr/>
                    <a:lstStyle/>
                    <a:p>
                      <a:pPr algn="ctr"/>
                      <a:r>
                        <a:rPr lang="en-US" dirty="0"/>
                        <a:t>3</a:t>
                      </a:r>
                    </a:p>
                  </a:txBody>
                  <a:tcPr anchor="ctr"/>
                </a:tc>
                <a:extLst>
                  <a:ext uri="{0D108BD9-81ED-4DB2-BD59-A6C34878D82A}">
                    <a16:rowId xmlns:a16="http://schemas.microsoft.com/office/drawing/2014/main" val="4240373814"/>
                  </a:ext>
                </a:extLst>
              </a:tr>
              <a:tr h="370840">
                <a:tc>
                  <a:txBody>
                    <a:bodyPr/>
                    <a:lstStyle/>
                    <a:p>
                      <a:r>
                        <a:rPr lang="en-US" b="0" dirty="0">
                          <a:solidFill>
                            <a:schemeClr val="tx1"/>
                          </a:solidFill>
                        </a:rPr>
                        <a:t>Education</a:t>
                      </a:r>
                    </a:p>
                  </a:txBody>
                  <a:tcPr anchor="ctr"/>
                </a:tc>
                <a:tc>
                  <a:txBody>
                    <a:bodyPr/>
                    <a:lstStyle/>
                    <a:p>
                      <a:pPr algn="ctr"/>
                      <a:r>
                        <a:rPr lang="en-US" b="0" dirty="0">
                          <a:solidFill>
                            <a:schemeClr val="tx1"/>
                          </a:solidFill>
                        </a:rPr>
                        <a:t>3</a:t>
                      </a:r>
                    </a:p>
                  </a:txBody>
                  <a:tcPr anchor="ctr"/>
                </a:tc>
                <a:extLst>
                  <a:ext uri="{0D108BD9-81ED-4DB2-BD59-A6C34878D82A}">
                    <a16:rowId xmlns:a16="http://schemas.microsoft.com/office/drawing/2014/main" val="4059239621"/>
                  </a:ext>
                </a:extLst>
              </a:tr>
              <a:tr h="370840">
                <a:tc>
                  <a:txBody>
                    <a:bodyPr/>
                    <a:lstStyle/>
                    <a:p>
                      <a:r>
                        <a:rPr lang="en-US" b="0" dirty="0">
                          <a:solidFill>
                            <a:schemeClr val="tx1"/>
                          </a:solidFill>
                        </a:rPr>
                        <a:t>Race</a:t>
                      </a:r>
                    </a:p>
                  </a:txBody>
                  <a:tcPr anchor="ctr"/>
                </a:tc>
                <a:tc>
                  <a:txBody>
                    <a:bodyPr/>
                    <a:lstStyle/>
                    <a:p>
                      <a:pPr algn="ctr"/>
                      <a:r>
                        <a:rPr lang="en-US" b="0" dirty="0">
                          <a:solidFill>
                            <a:schemeClr val="tx1"/>
                          </a:solidFill>
                        </a:rPr>
                        <a:t>2</a:t>
                      </a:r>
                    </a:p>
                  </a:txBody>
                  <a:tcPr anchor="ctr"/>
                </a:tc>
                <a:extLst>
                  <a:ext uri="{0D108BD9-81ED-4DB2-BD59-A6C34878D82A}">
                    <a16:rowId xmlns:a16="http://schemas.microsoft.com/office/drawing/2014/main" val="1894430880"/>
                  </a:ext>
                </a:extLst>
              </a:tr>
              <a:tr h="370840">
                <a:tc>
                  <a:txBody>
                    <a:bodyPr/>
                    <a:lstStyle/>
                    <a:p>
                      <a:r>
                        <a:rPr lang="en-US" dirty="0"/>
                        <a:t>Veteran Status</a:t>
                      </a:r>
                    </a:p>
                  </a:txBody>
                  <a:tcPr anchor="ctr"/>
                </a:tc>
                <a:tc>
                  <a:txBody>
                    <a:bodyPr/>
                    <a:lstStyle/>
                    <a:p>
                      <a:pPr algn="ctr"/>
                      <a:r>
                        <a:rPr lang="en-US" dirty="0"/>
                        <a:t>2</a:t>
                      </a:r>
                    </a:p>
                  </a:txBody>
                  <a:tcPr anchor="ctr"/>
                </a:tc>
                <a:extLst>
                  <a:ext uri="{0D108BD9-81ED-4DB2-BD59-A6C34878D82A}">
                    <a16:rowId xmlns:a16="http://schemas.microsoft.com/office/drawing/2014/main" val="167262519"/>
                  </a:ext>
                </a:extLst>
              </a:tr>
              <a:tr h="370840">
                <a:tc>
                  <a:txBody>
                    <a:bodyPr/>
                    <a:lstStyle/>
                    <a:p>
                      <a:r>
                        <a:rPr lang="en-US" dirty="0"/>
                        <a:t>PTSD Scale</a:t>
                      </a:r>
                    </a:p>
                  </a:txBody>
                  <a:tcPr anchor="ctr"/>
                </a:tc>
                <a:tc>
                  <a:txBody>
                    <a:bodyPr/>
                    <a:lstStyle/>
                    <a:p>
                      <a:pPr algn="ctr"/>
                      <a:r>
                        <a:rPr lang="en-US" dirty="0"/>
                        <a:t>3</a:t>
                      </a:r>
                    </a:p>
                  </a:txBody>
                  <a:tcPr anchor="ctr"/>
                </a:tc>
                <a:extLst>
                  <a:ext uri="{0D108BD9-81ED-4DB2-BD59-A6C34878D82A}">
                    <a16:rowId xmlns:a16="http://schemas.microsoft.com/office/drawing/2014/main" val="524026131"/>
                  </a:ext>
                </a:extLst>
              </a:tr>
              <a:tr h="370840">
                <a:tc>
                  <a:txBody>
                    <a:bodyPr/>
                    <a:lstStyle/>
                    <a:p>
                      <a:r>
                        <a:rPr lang="en-US" dirty="0"/>
                        <a:t>Had Prior PTSD Therapy</a:t>
                      </a:r>
                    </a:p>
                  </a:txBody>
                  <a:tcPr anchor="ctr"/>
                </a:tc>
                <a:tc>
                  <a:txBody>
                    <a:bodyPr/>
                    <a:lstStyle/>
                    <a:p>
                      <a:pPr algn="ctr"/>
                      <a:r>
                        <a:rPr lang="en-US" dirty="0"/>
                        <a:t>2</a:t>
                      </a:r>
                    </a:p>
                  </a:txBody>
                  <a:tcPr anchor="ctr"/>
                </a:tc>
                <a:extLst>
                  <a:ext uri="{0D108BD9-81ED-4DB2-BD59-A6C34878D82A}">
                    <a16:rowId xmlns:a16="http://schemas.microsoft.com/office/drawing/2014/main" val="189326920"/>
                  </a:ext>
                </a:extLst>
              </a:tr>
              <a:tr h="370840">
                <a:tc>
                  <a:txBody>
                    <a:bodyPr/>
                    <a:lstStyle/>
                    <a:p>
                      <a:r>
                        <a:rPr lang="en-US" dirty="0"/>
                        <a:t>Had Prior PTSD Meds</a:t>
                      </a:r>
                    </a:p>
                  </a:txBody>
                  <a:tcPr anchor="ctr"/>
                </a:tc>
                <a:tc>
                  <a:txBody>
                    <a:bodyPr/>
                    <a:lstStyle/>
                    <a:p>
                      <a:pPr algn="ctr"/>
                      <a:r>
                        <a:rPr lang="en-US" dirty="0"/>
                        <a:t>2</a:t>
                      </a:r>
                    </a:p>
                  </a:txBody>
                  <a:tcPr anchor="ctr"/>
                </a:tc>
                <a:extLst>
                  <a:ext uri="{0D108BD9-81ED-4DB2-BD59-A6C34878D82A}">
                    <a16:rowId xmlns:a16="http://schemas.microsoft.com/office/drawing/2014/main" val="337669723"/>
                  </a:ext>
                </a:extLst>
              </a:tr>
              <a:tr h="370840">
                <a:tc>
                  <a:txBody>
                    <a:bodyPr/>
                    <a:lstStyle/>
                    <a:p>
                      <a:r>
                        <a:rPr lang="en-US" dirty="0"/>
                        <a:t>Q22: Cost</a:t>
                      </a:r>
                    </a:p>
                  </a:txBody>
                  <a:tcPr anchor="ctr"/>
                </a:tc>
                <a:tc>
                  <a:txBody>
                    <a:bodyPr/>
                    <a:lstStyle/>
                    <a:p>
                      <a:pPr algn="ctr"/>
                      <a:r>
                        <a:rPr lang="en-US" dirty="0"/>
                        <a:t>4</a:t>
                      </a:r>
                    </a:p>
                  </a:txBody>
                  <a:tcPr anchor="ctr"/>
                </a:tc>
                <a:extLst>
                  <a:ext uri="{0D108BD9-81ED-4DB2-BD59-A6C34878D82A}">
                    <a16:rowId xmlns:a16="http://schemas.microsoft.com/office/drawing/2014/main" val="1474791886"/>
                  </a:ext>
                </a:extLst>
              </a:tr>
              <a:tr h="370840">
                <a:tc>
                  <a:txBody>
                    <a:bodyPr/>
                    <a:lstStyle/>
                    <a:p>
                      <a:r>
                        <a:rPr lang="en-US" dirty="0"/>
                        <a:t>Q22: Tx from Home</a:t>
                      </a:r>
                    </a:p>
                  </a:txBody>
                  <a:tcPr anchor="ctr"/>
                </a:tc>
                <a:tc>
                  <a:txBody>
                    <a:bodyPr/>
                    <a:lstStyle/>
                    <a:p>
                      <a:pPr algn="ctr"/>
                      <a:r>
                        <a:rPr lang="en-US" dirty="0"/>
                        <a:t>4</a:t>
                      </a:r>
                    </a:p>
                  </a:txBody>
                  <a:tcPr anchor="ctr"/>
                </a:tc>
                <a:extLst>
                  <a:ext uri="{0D108BD9-81ED-4DB2-BD59-A6C34878D82A}">
                    <a16:rowId xmlns:a16="http://schemas.microsoft.com/office/drawing/2014/main" val="2672684237"/>
                  </a:ext>
                </a:extLst>
              </a:tr>
              <a:tr h="370840">
                <a:tc>
                  <a:txBody>
                    <a:bodyPr/>
                    <a:lstStyle/>
                    <a:p>
                      <a:r>
                        <a:rPr lang="en-US" dirty="0"/>
                        <a:t>Q22: How Often Visit</a:t>
                      </a:r>
                    </a:p>
                  </a:txBody>
                  <a:tcPr anchor="ctr"/>
                </a:tc>
                <a:tc>
                  <a:txBody>
                    <a:bodyPr/>
                    <a:lstStyle/>
                    <a:p>
                      <a:pPr algn="ctr"/>
                      <a:r>
                        <a:rPr lang="en-US" dirty="0"/>
                        <a:t>4</a:t>
                      </a:r>
                    </a:p>
                  </a:txBody>
                  <a:tcPr anchor="ctr"/>
                </a:tc>
                <a:extLst>
                  <a:ext uri="{0D108BD9-81ED-4DB2-BD59-A6C34878D82A}">
                    <a16:rowId xmlns:a16="http://schemas.microsoft.com/office/drawing/2014/main" val="3341960236"/>
                  </a:ext>
                </a:extLst>
              </a:tr>
              <a:tr h="370840">
                <a:tc>
                  <a:txBody>
                    <a:bodyPr/>
                    <a:lstStyle/>
                    <a:p>
                      <a:r>
                        <a:rPr lang="en-US" dirty="0"/>
                        <a:t>Q22: How Long Works</a:t>
                      </a:r>
                    </a:p>
                  </a:txBody>
                  <a:tcPr anchor="ctr"/>
                </a:tc>
                <a:tc>
                  <a:txBody>
                    <a:bodyPr/>
                    <a:lstStyle/>
                    <a:p>
                      <a:pPr algn="ctr"/>
                      <a:r>
                        <a:rPr lang="en-US" dirty="0"/>
                        <a:t>4</a:t>
                      </a:r>
                    </a:p>
                  </a:txBody>
                  <a:tcPr anchor="ctr"/>
                </a:tc>
                <a:extLst>
                  <a:ext uri="{0D108BD9-81ED-4DB2-BD59-A6C34878D82A}">
                    <a16:rowId xmlns:a16="http://schemas.microsoft.com/office/drawing/2014/main" val="1231335109"/>
                  </a:ext>
                </a:extLst>
              </a:tr>
              <a:tr h="370840">
                <a:tc>
                  <a:txBody>
                    <a:bodyPr/>
                    <a:lstStyle/>
                    <a:p>
                      <a:r>
                        <a:rPr lang="en-US" dirty="0"/>
                        <a:t>Q22: How Well Works</a:t>
                      </a:r>
                    </a:p>
                  </a:txBody>
                  <a:tcPr anchor="ctr"/>
                </a:tc>
                <a:tc>
                  <a:txBody>
                    <a:bodyPr/>
                    <a:lstStyle/>
                    <a:p>
                      <a:pPr algn="ctr"/>
                      <a:r>
                        <a:rPr lang="en-US" dirty="0"/>
                        <a:t>4</a:t>
                      </a:r>
                    </a:p>
                  </a:txBody>
                  <a:tcPr anchor="ctr"/>
                </a:tc>
                <a:extLst>
                  <a:ext uri="{0D108BD9-81ED-4DB2-BD59-A6C34878D82A}">
                    <a16:rowId xmlns:a16="http://schemas.microsoft.com/office/drawing/2014/main" val="1595457918"/>
                  </a:ext>
                </a:extLst>
              </a:tr>
              <a:tr h="370840">
                <a:tc>
                  <a:txBody>
                    <a:bodyPr/>
                    <a:lstStyle/>
                    <a:p>
                      <a:r>
                        <a:rPr lang="en-US" dirty="0"/>
                        <a:t>Q22: How Long Lasts</a:t>
                      </a:r>
                    </a:p>
                  </a:txBody>
                  <a:tcPr anchor="ctr"/>
                </a:tc>
                <a:tc>
                  <a:txBody>
                    <a:bodyPr/>
                    <a:lstStyle/>
                    <a:p>
                      <a:pPr algn="ctr"/>
                      <a:r>
                        <a:rPr lang="en-US" dirty="0"/>
                        <a:t>4</a:t>
                      </a:r>
                    </a:p>
                  </a:txBody>
                  <a:tcPr anchor="ctr"/>
                </a:tc>
                <a:extLst>
                  <a:ext uri="{0D108BD9-81ED-4DB2-BD59-A6C34878D82A}">
                    <a16:rowId xmlns:a16="http://schemas.microsoft.com/office/drawing/2014/main" val="1200439080"/>
                  </a:ext>
                </a:extLst>
              </a:tr>
            </a:tbl>
          </a:graphicData>
        </a:graphic>
      </p:graphicFrame>
      <p:graphicFrame>
        <p:nvGraphicFramePr>
          <p:cNvPr id="4" name="Table 3">
            <a:extLst>
              <a:ext uri="{FF2B5EF4-FFF2-40B4-BE49-F238E27FC236}">
                <a16:creationId xmlns:a16="http://schemas.microsoft.com/office/drawing/2014/main" id="{4D6D7EC2-05F9-44DF-C442-38BD2A8072F4}"/>
              </a:ext>
            </a:extLst>
          </p:cNvPr>
          <p:cNvGraphicFramePr>
            <a:graphicFrameLocks noGrp="1"/>
          </p:cNvGraphicFramePr>
          <p:nvPr>
            <p:extLst>
              <p:ext uri="{D42A27DB-BD31-4B8C-83A1-F6EECF244321}">
                <p14:modId xmlns:p14="http://schemas.microsoft.com/office/powerpoint/2010/main" val="3108414479"/>
              </p:ext>
            </p:extLst>
          </p:nvPr>
        </p:nvGraphicFramePr>
        <p:xfrm>
          <a:off x="6166698" y="1065016"/>
          <a:ext cx="4572000" cy="5562600"/>
        </p:xfrm>
        <a:graphic>
          <a:graphicData uri="http://schemas.openxmlformats.org/drawingml/2006/table">
            <a:tbl>
              <a:tblPr firstRow="1" bandRow="1">
                <a:tableStyleId>{5C22544A-7EE6-4342-B048-85BDC9FD1C3A}</a:tableStyleId>
              </a:tblPr>
              <a:tblGrid>
                <a:gridCol w="3383280">
                  <a:extLst>
                    <a:ext uri="{9D8B030D-6E8A-4147-A177-3AD203B41FA5}">
                      <a16:colId xmlns:a16="http://schemas.microsoft.com/office/drawing/2014/main" val="4203288096"/>
                    </a:ext>
                  </a:extLst>
                </a:gridCol>
                <a:gridCol w="1188720">
                  <a:extLst>
                    <a:ext uri="{9D8B030D-6E8A-4147-A177-3AD203B41FA5}">
                      <a16:colId xmlns:a16="http://schemas.microsoft.com/office/drawing/2014/main" val="287550828"/>
                    </a:ext>
                  </a:extLst>
                </a:gridCol>
              </a:tblGrid>
              <a:tr h="370840">
                <a:tc>
                  <a:txBody>
                    <a:bodyPr/>
                    <a:lstStyle/>
                    <a:p>
                      <a:r>
                        <a:rPr lang="en-US" dirty="0"/>
                        <a:t>ITEM</a:t>
                      </a:r>
                    </a:p>
                  </a:txBody>
                  <a:tcPr/>
                </a:tc>
                <a:tc>
                  <a:txBody>
                    <a:bodyPr/>
                    <a:lstStyle/>
                    <a:p>
                      <a:pPr algn="ctr"/>
                      <a:r>
                        <a:rPr lang="en-US" dirty="0"/>
                        <a:t>LEVELS</a:t>
                      </a:r>
                    </a:p>
                  </a:txBody>
                  <a:tcPr anchor="ctr"/>
                </a:tc>
                <a:extLst>
                  <a:ext uri="{0D108BD9-81ED-4DB2-BD59-A6C34878D82A}">
                    <a16:rowId xmlns:a16="http://schemas.microsoft.com/office/drawing/2014/main" val="4181734781"/>
                  </a:ext>
                </a:extLst>
              </a:tr>
              <a:tr h="370840">
                <a:tc>
                  <a:txBody>
                    <a:bodyPr/>
                    <a:lstStyle/>
                    <a:p>
                      <a:r>
                        <a:rPr lang="en-US" dirty="0"/>
                        <a:t>Q22:  Group or 1:1 Therapy</a:t>
                      </a:r>
                    </a:p>
                  </a:txBody>
                  <a:tcPr anchor="ctr"/>
                </a:tc>
                <a:tc>
                  <a:txBody>
                    <a:bodyPr/>
                    <a:lstStyle/>
                    <a:p>
                      <a:pPr algn="ctr"/>
                      <a:r>
                        <a:rPr lang="en-US" dirty="0"/>
                        <a:t>4</a:t>
                      </a:r>
                    </a:p>
                  </a:txBody>
                  <a:tcPr anchor="ctr"/>
                </a:tc>
                <a:extLst>
                  <a:ext uri="{0D108BD9-81ED-4DB2-BD59-A6C34878D82A}">
                    <a16:rowId xmlns:a16="http://schemas.microsoft.com/office/drawing/2014/main" val="4240373814"/>
                  </a:ext>
                </a:extLst>
              </a:tr>
              <a:tr h="370840">
                <a:tc>
                  <a:txBody>
                    <a:bodyPr/>
                    <a:lstStyle/>
                    <a:p>
                      <a:r>
                        <a:rPr lang="en-US" sz="1800" dirty="0"/>
                        <a:t>Q22: Need Talk Trauma Details</a:t>
                      </a:r>
                    </a:p>
                  </a:txBody>
                  <a:tcPr anchor="ctr"/>
                </a:tc>
                <a:tc>
                  <a:txBody>
                    <a:bodyPr/>
                    <a:lstStyle/>
                    <a:p>
                      <a:pPr algn="ctr"/>
                      <a:r>
                        <a:rPr lang="en-US" dirty="0"/>
                        <a:t>4</a:t>
                      </a:r>
                    </a:p>
                  </a:txBody>
                  <a:tcPr anchor="ctr"/>
                </a:tc>
                <a:extLst>
                  <a:ext uri="{0D108BD9-81ED-4DB2-BD59-A6C34878D82A}">
                    <a16:rowId xmlns:a16="http://schemas.microsoft.com/office/drawing/2014/main" val="1915420473"/>
                  </a:ext>
                </a:extLst>
              </a:tr>
              <a:tr h="370840">
                <a:tc>
                  <a:txBody>
                    <a:bodyPr/>
                    <a:lstStyle/>
                    <a:p>
                      <a:r>
                        <a:rPr lang="en-US" dirty="0"/>
                        <a:t>Q22:  Side Effects</a:t>
                      </a:r>
                    </a:p>
                  </a:txBody>
                  <a:tcPr anchor="ctr"/>
                </a:tc>
                <a:tc>
                  <a:txBody>
                    <a:bodyPr/>
                    <a:lstStyle/>
                    <a:p>
                      <a:pPr algn="ctr"/>
                      <a:r>
                        <a:rPr lang="en-US" dirty="0"/>
                        <a:t>4</a:t>
                      </a:r>
                    </a:p>
                  </a:txBody>
                  <a:tcPr anchor="ctr"/>
                </a:tc>
                <a:extLst>
                  <a:ext uri="{0D108BD9-81ED-4DB2-BD59-A6C34878D82A}">
                    <a16:rowId xmlns:a16="http://schemas.microsoft.com/office/drawing/2014/main" val="3934188441"/>
                  </a:ext>
                </a:extLst>
              </a:tr>
              <a:tr h="370840">
                <a:tc>
                  <a:txBody>
                    <a:bodyPr/>
                    <a:lstStyle/>
                    <a:p>
                      <a:r>
                        <a:rPr lang="en-US" dirty="0"/>
                        <a:t>Q22:  Homework or Not</a:t>
                      </a:r>
                    </a:p>
                  </a:txBody>
                  <a:tcPr anchor="ctr"/>
                </a:tc>
                <a:tc>
                  <a:txBody>
                    <a:bodyPr/>
                    <a:lstStyle/>
                    <a:p>
                      <a:pPr algn="ctr"/>
                      <a:r>
                        <a:rPr lang="en-US" dirty="0"/>
                        <a:t>4</a:t>
                      </a:r>
                    </a:p>
                  </a:txBody>
                  <a:tcPr anchor="ctr"/>
                </a:tc>
                <a:extLst>
                  <a:ext uri="{0D108BD9-81ED-4DB2-BD59-A6C34878D82A}">
                    <a16:rowId xmlns:a16="http://schemas.microsoft.com/office/drawing/2014/main" val="189326920"/>
                  </a:ext>
                </a:extLst>
              </a:tr>
              <a:tr h="370840">
                <a:tc>
                  <a:txBody>
                    <a:bodyPr/>
                    <a:lstStyle/>
                    <a:p>
                      <a:r>
                        <a:rPr lang="en-US" dirty="0"/>
                        <a:t>Q22:  Research Supporting Tx</a:t>
                      </a:r>
                    </a:p>
                  </a:txBody>
                  <a:tcPr anchor="ctr"/>
                </a:tc>
                <a:tc>
                  <a:txBody>
                    <a:bodyPr/>
                    <a:lstStyle/>
                    <a:p>
                      <a:pPr algn="ctr"/>
                      <a:r>
                        <a:rPr lang="en-US" dirty="0"/>
                        <a:t>4</a:t>
                      </a:r>
                    </a:p>
                  </a:txBody>
                  <a:tcPr anchor="ctr"/>
                </a:tc>
                <a:extLst>
                  <a:ext uri="{0D108BD9-81ED-4DB2-BD59-A6C34878D82A}">
                    <a16:rowId xmlns:a16="http://schemas.microsoft.com/office/drawing/2014/main" val="1474791886"/>
                  </a:ext>
                </a:extLst>
              </a:tr>
              <a:tr h="370840">
                <a:tc>
                  <a:txBody>
                    <a:bodyPr/>
                    <a:lstStyle/>
                    <a:p>
                      <a:r>
                        <a:rPr lang="en-US" dirty="0"/>
                        <a:t>Q22:  Ease Finding Doctor</a:t>
                      </a:r>
                    </a:p>
                  </a:txBody>
                  <a:tcPr anchor="ctr"/>
                </a:tc>
                <a:tc>
                  <a:txBody>
                    <a:bodyPr/>
                    <a:lstStyle/>
                    <a:p>
                      <a:pPr algn="ctr"/>
                      <a:r>
                        <a:rPr lang="en-US" dirty="0"/>
                        <a:t>4</a:t>
                      </a:r>
                    </a:p>
                  </a:txBody>
                  <a:tcPr anchor="ctr"/>
                </a:tc>
                <a:extLst>
                  <a:ext uri="{0D108BD9-81ED-4DB2-BD59-A6C34878D82A}">
                    <a16:rowId xmlns:a16="http://schemas.microsoft.com/office/drawing/2014/main" val="2672684237"/>
                  </a:ext>
                </a:extLst>
              </a:tr>
              <a:tr h="370840">
                <a:tc>
                  <a:txBody>
                    <a:bodyPr/>
                    <a:lstStyle/>
                    <a:p>
                      <a:r>
                        <a:rPr lang="en-US" dirty="0"/>
                        <a:t>Q22:  Percent Drop Tx</a:t>
                      </a:r>
                    </a:p>
                  </a:txBody>
                  <a:tcPr anchor="ctr"/>
                </a:tc>
                <a:tc>
                  <a:txBody>
                    <a:bodyPr/>
                    <a:lstStyle/>
                    <a:p>
                      <a:pPr algn="ctr"/>
                      <a:r>
                        <a:rPr lang="en-US" dirty="0"/>
                        <a:t>4</a:t>
                      </a:r>
                    </a:p>
                  </a:txBody>
                  <a:tcPr anchor="ctr"/>
                </a:tc>
                <a:extLst>
                  <a:ext uri="{0D108BD9-81ED-4DB2-BD59-A6C34878D82A}">
                    <a16:rowId xmlns:a16="http://schemas.microsoft.com/office/drawing/2014/main" val="3341960236"/>
                  </a:ext>
                </a:extLst>
              </a:tr>
              <a:tr h="370840">
                <a:tc>
                  <a:txBody>
                    <a:bodyPr/>
                    <a:lstStyle/>
                    <a:p>
                      <a:r>
                        <a:rPr lang="en-US" dirty="0"/>
                        <a:t>Q22:  Theory Behind Tx</a:t>
                      </a:r>
                    </a:p>
                  </a:txBody>
                  <a:tcPr anchor="ctr"/>
                </a:tc>
                <a:tc>
                  <a:txBody>
                    <a:bodyPr/>
                    <a:lstStyle/>
                    <a:p>
                      <a:pPr algn="ctr"/>
                      <a:r>
                        <a:rPr lang="en-US" dirty="0"/>
                        <a:t>4</a:t>
                      </a:r>
                    </a:p>
                  </a:txBody>
                  <a:tcPr anchor="ctr"/>
                </a:tc>
                <a:extLst>
                  <a:ext uri="{0D108BD9-81ED-4DB2-BD59-A6C34878D82A}">
                    <a16:rowId xmlns:a16="http://schemas.microsoft.com/office/drawing/2014/main" val="1231335109"/>
                  </a:ext>
                </a:extLst>
              </a:tr>
              <a:tr h="370840">
                <a:tc>
                  <a:txBody>
                    <a:bodyPr/>
                    <a:lstStyle/>
                    <a:p>
                      <a:r>
                        <a:rPr lang="en-US" sz="1800" dirty="0"/>
                        <a:t>Q22:   Ppl Like Me Receive </a:t>
                      </a:r>
                      <a:r>
                        <a:rPr lang="en-US" sz="1800" dirty="0" err="1"/>
                        <a:t>Recc</a:t>
                      </a:r>
                      <a:endParaRPr lang="en-US" sz="1800" dirty="0"/>
                    </a:p>
                  </a:txBody>
                  <a:tcPr anchor="ctr"/>
                </a:tc>
                <a:tc>
                  <a:txBody>
                    <a:bodyPr/>
                    <a:lstStyle/>
                    <a:p>
                      <a:pPr algn="ctr"/>
                      <a:r>
                        <a:rPr lang="en-US" sz="1800" dirty="0"/>
                        <a:t>4</a:t>
                      </a:r>
                    </a:p>
                  </a:txBody>
                  <a:tcPr anchor="ctr"/>
                </a:tc>
                <a:extLst>
                  <a:ext uri="{0D108BD9-81ED-4DB2-BD59-A6C34878D82A}">
                    <a16:rowId xmlns:a16="http://schemas.microsoft.com/office/drawing/2014/main" val="1595457918"/>
                  </a:ext>
                </a:extLst>
              </a:tr>
              <a:tr h="370840">
                <a:tc>
                  <a:txBody>
                    <a:bodyPr/>
                    <a:lstStyle/>
                    <a:p>
                      <a:r>
                        <a:rPr lang="en-US" dirty="0"/>
                        <a:t>Q22:  MD Thinks Best for Me</a:t>
                      </a:r>
                    </a:p>
                  </a:txBody>
                  <a:tcPr anchor="ctr"/>
                </a:tc>
                <a:tc>
                  <a:txBody>
                    <a:bodyPr/>
                    <a:lstStyle/>
                    <a:p>
                      <a:pPr algn="ctr"/>
                      <a:r>
                        <a:rPr lang="en-US" dirty="0"/>
                        <a:t>4</a:t>
                      </a:r>
                    </a:p>
                  </a:txBody>
                  <a:tcPr anchor="ctr"/>
                </a:tc>
                <a:extLst>
                  <a:ext uri="{0D108BD9-81ED-4DB2-BD59-A6C34878D82A}">
                    <a16:rowId xmlns:a16="http://schemas.microsoft.com/office/drawing/2014/main" val="1200439080"/>
                  </a:ext>
                </a:extLst>
              </a:tr>
              <a:tr h="370840">
                <a:tc>
                  <a:txBody>
                    <a:bodyPr/>
                    <a:lstStyle/>
                    <a:p>
                      <a:r>
                        <a:rPr lang="en-US" dirty="0"/>
                        <a:t>Q22:  </a:t>
                      </a:r>
                      <a:r>
                        <a:rPr lang="en-US" dirty="0" err="1"/>
                        <a:t>Symp</a:t>
                      </a:r>
                      <a:r>
                        <a:rPr lang="en-US" dirty="0"/>
                        <a:t> Worse </a:t>
                      </a:r>
                      <a:r>
                        <a:rPr lang="en-US" dirty="0" err="1"/>
                        <a:t>Bef</a:t>
                      </a:r>
                      <a:r>
                        <a:rPr lang="en-US" dirty="0"/>
                        <a:t> Better</a:t>
                      </a:r>
                    </a:p>
                  </a:txBody>
                  <a:tcPr anchor="ctr"/>
                </a:tc>
                <a:tc>
                  <a:txBody>
                    <a:bodyPr/>
                    <a:lstStyle/>
                    <a:p>
                      <a:pPr algn="ctr"/>
                      <a:r>
                        <a:rPr lang="en-US" dirty="0"/>
                        <a:t>4</a:t>
                      </a:r>
                    </a:p>
                  </a:txBody>
                  <a:tcPr anchor="ctr"/>
                </a:tc>
                <a:extLst>
                  <a:ext uri="{0D108BD9-81ED-4DB2-BD59-A6C34878D82A}">
                    <a16:rowId xmlns:a16="http://schemas.microsoft.com/office/drawing/2014/main" val="1063485638"/>
                  </a:ext>
                </a:extLst>
              </a:tr>
              <a:tr h="370840">
                <a:tc>
                  <a:txBody>
                    <a:bodyPr/>
                    <a:lstStyle/>
                    <a:p>
                      <a:r>
                        <a:rPr lang="en-US" sz="1700" dirty="0"/>
                        <a:t>Q23:  Write vs. Talk About Trauma</a:t>
                      </a:r>
                    </a:p>
                  </a:txBody>
                  <a:tcPr anchor="ctr"/>
                </a:tc>
                <a:tc>
                  <a:txBody>
                    <a:bodyPr/>
                    <a:lstStyle/>
                    <a:p>
                      <a:pPr algn="ctr"/>
                      <a:r>
                        <a:rPr lang="en-US" dirty="0"/>
                        <a:t>4</a:t>
                      </a:r>
                    </a:p>
                  </a:txBody>
                  <a:tcPr anchor="ctr"/>
                </a:tc>
                <a:extLst>
                  <a:ext uri="{0D108BD9-81ED-4DB2-BD59-A6C34878D82A}">
                    <a16:rowId xmlns:a16="http://schemas.microsoft.com/office/drawing/2014/main" val="559312537"/>
                  </a:ext>
                </a:extLst>
              </a:tr>
              <a:tr h="370840">
                <a:tc>
                  <a:txBody>
                    <a:bodyPr/>
                    <a:lstStyle/>
                    <a:p>
                      <a:r>
                        <a:rPr lang="en-US" dirty="0"/>
                        <a:t>Device Type (for Survey)</a:t>
                      </a:r>
                    </a:p>
                  </a:txBody>
                  <a:tcPr anchor="ctr"/>
                </a:tc>
                <a:tc>
                  <a:txBody>
                    <a:bodyPr/>
                    <a:lstStyle/>
                    <a:p>
                      <a:pPr algn="ctr"/>
                      <a:r>
                        <a:rPr lang="en-US" dirty="0"/>
                        <a:t>2</a:t>
                      </a:r>
                    </a:p>
                  </a:txBody>
                  <a:tcPr anchor="ctr"/>
                </a:tc>
                <a:extLst>
                  <a:ext uri="{0D108BD9-81ED-4DB2-BD59-A6C34878D82A}">
                    <a16:rowId xmlns:a16="http://schemas.microsoft.com/office/drawing/2014/main" val="2116048259"/>
                  </a:ext>
                </a:extLst>
              </a:tr>
              <a:tr h="370840">
                <a:tc>
                  <a:txBody>
                    <a:bodyPr/>
                    <a:lstStyle/>
                    <a:p>
                      <a:r>
                        <a:rPr lang="en-US" dirty="0"/>
                        <a:t>Decision Aid Type (Grid, Text)</a:t>
                      </a:r>
                    </a:p>
                  </a:txBody>
                  <a:tcPr anchor="ctr"/>
                </a:tc>
                <a:tc>
                  <a:txBody>
                    <a:bodyPr/>
                    <a:lstStyle/>
                    <a:p>
                      <a:pPr algn="ctr"/>
                      <a:r>
                        <a:rPr lang="en-US" dirty="0"/>
                        <a:t>2</a:t>
                      </a:r>
                    </a:p>
                  </a:txBody>
                  <a:tcPr anchor="ctr"/>
                </a:tc>
                <a:extLst>
                  <a:ext uri="{0D108BD9-81ED-4DB2-BD59-A6C34878D82A}">
                    <a16:rowId xmlns:a16="http://schemas.microsoft.com/office/drawing/2014/main" val="3610251283"/>
                  </a:ext>
                </a:extLst>
              </a:tr>
            </a:tbl>
          </a:graphicData>
        </a:graphic>
      </p:graphicFrame>
    </p:spTree>
    <p:extLst>
      <p:ext uri="{BB962C8B-B14F-4D97-AF65-F5344CB8AC3E}">
        <p14:creationId xmlns:p14="http://schemas.microsoft.com/office/powerpoint/2010/main" val="11829372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p:txBody>
          <a:bodyPr/>
          <a:lstStyle/>
          <a:p>
            <a:r>
              <a:rPr lang="en-US" dirty="0"/>
              <a:t>Correlation Matrix – A Priori &amp; Ranking Items (</a:t>
            </a:r>
            <a:r>
              <a:rPr lang="en-US" dirty="0" err="1"/>
              <a:t>Unwtd</a:t>
            </a:r>
            <a:r>
              <a:rPr lang="en-US" dirty="0"/>
              <a:t> Respondents)</a:t>
            </a:r>
          </a:p>
        </p:txBody>
      </p:sp>
      <p:sp>
        <p:nvSpPr>
          <p:cNvPr id="8" name="Right Brace 7">
            <a:extLst>
              <a:ext uri="{FF2B5EF4-FFF2-40B4-BE49-F238E27FC236}">
                <a16:creationId xmlns:a16="http://schemas.microsoft.com/office/drawing/2014/main" id="{51DCAB37-8F1E-97D7-AB14-A40572775A9A}"/>
              </a:ext>
            </a:extLst>
          </p:cNvPr>
          <p:cNvSpPr/>
          <p:nvPr/>
        </p:nvSpPr>
        <p:spPr>
          <a:xfrm flipH="1">
            <a:off x="643231" y="1986871"/>
            <a:ext cx="304801" cy="4357325"/>
          </a:xfrm>
          <a:prstGeom prst="rightBrace">
            <a:avLst>
              <a:gd name="adj1" fmla="val 8333"/>
              <a:gd name="adj2" fmla="val 49794"/>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TextBox 8">
            <a:extLst>
              <a:ext uri="{FF2B5EF4-FFF2-40B4-BE49-F238E27FC236}">
                <a16:creationId xmlns:a16="http://schemas.microsoft.com/office/drawing/2014/main" id="{982536E9-BAB0-32FF-06A7-BE534F54A149}"/>
              </a:ext>
            </a:extLst>
          </p:cNvPr>
          <p:cNvSpPr txBox="1"/>
          <p:nvPr/>
        </p:nvSpPr>
        <p:spPr>
          <a:xfrm rot="16200000">
            <a:off x="-1357224" y="3853560"/>
            <a:ext cx="3458480" cy="603627"/>
          </a:xfrm>
          <a:prstGeom prst="rect">
            <a:avLst/>
          </a:prstGeom>
          <a:noFill/>
        </p:spPr>
        <p:txBody>
          <a:bodyPr wrap="square" lIns="0" tIns="0" rIns="0" bIns="0" rtlCol="0">
            <a:spAutoFit/>
          </a:bodyPr>
          <a:lstStyle/>
          <a:p>
            <a:pPr algn="ctr">
              <a:lnSpc>
                <a:spcPct val="115000"/>
              </a:lnSpc>
              <a:spcBef>
                <a:spcPts val="400"/>
              </a:spcBef>
              <a:spcAft>
                <a:spcPts val="400"/>
              </a:spcAft>
              <a:buSzPct val="100000"/>
            </a:pPr>
            <a:r>
              <a:rPr lang="en-US" dirty="0">
                <a:solidFill>
                  <a:srgbClr val="FF0000"/>
                </a:solidFill>
              </a:rPr>
              <a:t>A priori (pre-decision aid) desired attributes of PTSD </a:t>
            </a:r>
            <a:r>
              <a:rPr lang="en-US" dirty="0" err="1">
                <a:solidFill>
                  <a:srgbClr val="FF0000"/>
                </a:solidFill>
              </a:rPr>
              <a:t>treament</a:t>
            </a:r>
            <a:endParaRPr lang="en-US" dirty="0">
              <a:solidFill>
                <a:srgbClr val="FF0000"/>
              </a:solidFill>
            </a:endParaRPr>
          </a:p>
        </p:txBody>
      </p:sp>
      <p:sp>
        <p:nvSpPr>
          <p:cNvPr id="10" name="TextBox 9">
            <a:extLst>
              <a:ext uri="{FF2B5EF4-FFF2-40B4-BE49-F238E27FC236}">
                <a16:creationId xmlns:a16="http://schemas.microsoft.com/office/drawing/2014/main" id="{0EE4E277-08F3-83C5-ABF4-2C79B433B13B}"/>
              </a:ext>
            </a:extLst>
          </p:cNvPr>
          <p:cNvSpPr txBox="1"/>
          <p:nvPr/>
        </p:nvSpPr>
        <p:spPr>
          <a:xfrm>
            <a:off x="10759440" y="2426133"/>
            <a:ext cx="1368736" cy="3084947"/>
          </a:xfrm>
          <a:prstGeom prst="rect">
            <a:avLst/>
          </a:prstGeom>
          <a:noFill/>
          <a:ln>
            <a:solidFill>
              <a:srgbClr val="FF0000"/>
            </a:solidFill>
          </a:ln>
        </p:spPr>
        <p:txBody>
          <a:bodyPr wrap="square" lIns="0" tIns="0" rIns="0" bIns="0" rtlCol="0">
            <a:spAutoFit/>
          </a:bodyPr>
          <a:lstStyle/>
          <a:p>
            <a:pPr algn="ctr">
              <a:lnSpc>
                <a:spcPct val="115000"/>
              </a:lnSpc>
              <a:spcBef>
                <a:spcPts val="400"/>
              </a:spcBef>
              <a:spcAft>
                <a:spcPts val="400"/>
              </a:spcAft>
              <a:buSzPct val="100000"/>
            </a:pPr>
            <a:r>
              <a:rPr lang="en-US" sz="1600" dirty="0">
                <a:solidFill>
                  <a:srgbClr val="FF0000"/>
                </a:solidFill>
              </a:rPr>
              <a:t>Sporadic and modest correlations between desired characteristics of treatment and individual treatment option ranking items.</a:t>
            </a:r>
          </a:p>
        </p:txBody>
      </p:sp>
      <p:pic>
        <p:nvPicPr>
          <p:cNvPr id="11" name="Picture 10">
            <a:extLst>
              <a:ext uri="{FF2B5EF4-FFF2-40B4-BE49-F238E27FC236}">
                <a16:creationId xmlns:a16="http://schemas.microsoft.com/office/drawing/2014/main" id="{3D147009-8320-C590-99FB-D8E28FD76111}"/>
              </a:ext>
            </a:extLst>
          </p:cNvPr>
          <p:cNvPicPr>
            <a:picLocks noChangeAspect="1"/>
          </p:cNvPicPr>
          <p:nvPr/>
        </p:nvPicPr>
        <p:blipFill>
          <a:blip r:embed="rId2"/>
          <a:stretch>
            <a:fillRect/>
          </a:stretch>
        </p:blipFill>
        <p:spPr>
          <a:xfrm>
            <a:off x="988672" y="1288350"/>
            <a:ext cx="9681253" cy="5085822"/>
          </a:xfrm>
          <a:prstGeom prst="rect">
            <a:avLst/>
          </a:prstGeom>
        </p:spPr>
      </p:pic>
    </p:spTree>
    <p:extLst>
      <p:ext uri="{BB962C8B-B14F-4D97-AF65-F5344CB8AC3E}">
        <p14:creationId xmlns:p14="http://schemas.microsoft.com/office/powerpoint/2010/main" val="234891633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E7CCA17A-8FCC-85F2-1BFB-0D05765A079E}"/>
              </a:ext>
            </a:extLst>
          </p:cNvPr>
          <p:cNvGraphicFramePr>
            <a:graphicFrameLocks noGrp="1"/>
          </p:cNvGraphicFramePr>
          <p:nvPr>
            <p:ph idx="1"/>
            <p:extLst>
              <p:ext uri="{D42A27DB-BD31-4B8C-83A1-F6EECF244321}">
                <p14:modId xmlns:p14="http://schemas.microsoft.com/office/powerpoint/2010/main" val="462569940"/>
              </p:ext>
            </p:extLst>
          </p:nvPr>
        </p:nvGraphicFramePr>
        <p:xfrm>
          <a:off x="345031" y="1404034"/>
          <a:ext cx="11795760" cy="4277995"/>
        </p:xfrm>
        <a:graphic>
          <a:graphicData uri="http://schemas.openxmlformats.org/drawingml/2006/table">
            <a:tbl>
              <a:tblPr firstRow="1" bandRow="1">
                <a:tableStyleId>{5C22544A-7EE6-4342-B048-85BDC9FD1C3A}</a:tableStyleId>
              </a:tblPr>
              <a:tblGrid>
                <a:gridCol w="2011680">
                  <a:extLst>
                    <a:ext uri="{9D8B030D-6E8A-4147-A177-3AD203B41FA5}">
                      <a16:colId xmlns:a16="http://schemas.microsoft.com/office/drawing/2014/main" val="1379136207"/>
                    </a:ext>
                  </a:extLst>
                </a:gridCol>
                <a:gridCol w="914400">
                  <a:extLst>
                    <a:ext uri="{9D8B030D-6E8A-4147-A177-3AD203B41FA5}">
                      <a16:colId xmlns:a16="http://schemas.microsoft.com/office/drawing/2014/main" val="3873796016"/>
                    </a:ext>
                  </a:extLst>
                </a:gridCol>
                <a:gridCol w="3657600">
                  <a:extLst>
                    <a:ext uri="{9D8B030D-6E8A-4147-A177-3AD203B41FA5}">
                      <a16:colId xmlns:a16="http://schemas.microsoft.com/office/drawing/2014/main" val="3892706221"/>
                    </a:ext>
                  </a:extLst>
                </a:gridCol>
                <a:gridCol w="5212080">
                  <a:extLst>
                    <a:ext uri="{9D8B030D-6E8A-4147-A177-3AD203B41FA5}">
                      <a16:colId xmlns:a16="http://schemas.microsoft.com/office/drawing/2014/main" val="1585001269"/>
                    </a:ext>
                  </a:extLst>
                </a:gridCol>
              </a:tblGrid>
              <a:tr h="370840">
                <a:tc>
                  <a:txBody>
                    <a:bodyPr/>
                    <a:lstStyle/>
                    <a:p>
                      <a:endParaRPr lang="en-US" b="1" dirty="0">
                        <a:solidFill>
                          <a:schemeClr val="bg1"/>
                        </a:solidFill>
                      </a:endParaRPr>
                    </a:p>
                  </a:txBody>
                  <a:tcPr>
                    <a:lnT w="38100" cmpd="sng">
                      <a:noFill/>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OLS R</a:t>
                      </a:r>
                      <a:r>
                        <a:rPr lang="en-US" b="1" baseline="30000" dirty="0">
                          <a:solidFill>
                            <a:schemeClr val="bg1"/>
                          </a:solidFill>
                        </a:rPr>
                        <a:t>2</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l"/>
                      <a:r>
                        <a:rPr lang="en-US" b="1" dirty="0">
                          <a:solidFill>
                            <a:schemeClr val="bg1"/>
                          </a:solidFill>
                        </a:rPr>
                        <a:t>Lasso Dropped</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l"/>
                      <a:r>
                        <a:rPr lang="en-US" b="1" dirty="0">
                          <a:solidFill>
                            <a:schemeClr val="bg1"/>
                          </a:solidFill>
                        </a:rPr>
                        <a:t>Five Strongest (</a:t>
                      </a:r>
                      <a:r>
                        <a:rPr lang="en-US" b="1" dirty="0" err="1">
                          <a:solidFill>
                            <a:schemeClr val="bg1"/>
                          </a:solidFill>
                        </a:rPr>
                        <a:t>AbsVal</a:t>
                      </a:r>
                      <a:r>
                        <a:rPr lang="en-US" b="1" dirty="0">
                          <a:solidFill>
                            <a:schemeClr val="bg1"/>
                          </a:solidFill>
                        </a:rPr>
                        <a:t>)</a:t>
                      </a:r>
                    </a:p>
                  </a:txBody>
                  <a:tcPr anchor="b">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.2387</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marL="285750" indent="-285750" algn="l" fontAlgn="b">
                        <a:buFont typeface="Arial" panose="020B0604020202020204" pitchFamily="34" charset="0"/>
                        <a:buChar char="•"/>
                      </a:pPr>
                      <a:r>
                        <a:rPr lang="en-US" sz="1800" b="0" i="0" u="none" strike="noStrike" dirty="0">
                          <a:solidFill>
                            <a:schemeClr val="tx1"/>
                          </a:solidFill>
                          <a:effectLst/>
                          <a:latin typeface="Calibri" panose="020F0502020204030204" pitchFamily="34" charset="0"/>
                        </a:rPr>
                        <a:t>Q22_3, Q22_5, Q22_7, Q22_19</a:t>
                      </a:r>
                    </a:p>
                  </a:txBody>
                  <a:tcPr marL="9525" marR="9525" marT="9525" marB="0">
                    <a:lnT w="38100" cap="flat" cmpd="sng" algn="ctr">
                      <a:solidFill>
                        <a:schemeClr val="bg1"/>
                      </a:solidFill>
                      <a:prstDash val="solid"/>
                      <a:round/>
                      <a:headEnd type="none" w="med" len="med"/>
                      <a:tailEnd type="none" w="med" len="med"/>
                    </a:lnT>
                  </a:tcPr>
                </a:tc>
                <a:tc>
                  <a:txBody>
                    <a:bodyPr/>
                    <a:lstStyle/>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L-OLS</a:t>
                      </a:r>
                      <a:r>
                        <a:rPr lang="en-US" sz="1800" b="0" i="0" u="none" strike="noStrike" dirty="0">
                          <a:solidFill>
                            <a:schemeClr val="tx1"/>
                          </a:solidFill>
                          <a:effectLst/>
                          <a:latin typeface="Calibri" panose="020F0502020204030204" pitchFamily="34" charset="0"/>
                        </a:rPr>
                        <a:t>: Prior Meds, Device, Race, </a:t>
                      </a:r>
                      <a:r>
                        <a:rPr lang="en-US" sz="1800" b="0" i="0" u="none" strike="noStrike" dirty="0">
                          <a:solidFill>
                            <a:srgbClr val="FF0000"/>
                          </a:solidFill>
                          <a:effectLst/>
                          <a:latin typeface="Calibri" panose="020F0502020204030204" pitchFamily="34" charset="0"/>
                        </a:rPr>
                        <a:t>Q22_12</a:t>
                      </a:r>
                      <a:r>
                        <a:rPr lang="en-US" sz="1800" b="0" i="0" u="none" strike="noStrike" dirty="0">
                          <a:solidFill>
                            <a:schemeClr val="tx1"/>
                          </a:solidFill>
                          <a:effectLst/>
                          <a:latin typeface="Calibri" panose="020F0502020204030204" pitchFamily="34" charset="0"/>
                        </a:rPr>
                        <a:t>, Education</a:t>
                      </a:r>
                    </a:p>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Probit</a:t>
                      </a:r>
                      <a:r>
                        <a:rPr lang="en-US" sz="1800" b="0" i="0" u="none" strike="noStrike" dirty="0">
                          <a:solidFill>
                            <a:schemeClr val="tx1"/>
                          </a:solidFill>
                          <a:effectLst/>
                          <a:latin typeface="Calibri" panose="020F0502020204030204" pitchFamily="34" charset="0"/>
                        </a:rPr>
                        <a:t>: Prior Meds, Race, Device, </a:t>
                      </a:r>
                      <a:r>
                        <a:rPr lang="en-US" sz="1800" b="0" i="0" u="none" strike="noStrike" dirty="0">
                          <a:solidFill>
                            <a:srgbClr val="FF0000"/>
                          </a:solidFill>
                          <a:effectLst/>
                          <a:latin typeface="Calibri" panose="020F0502020204030204" pitchFamily="34" charset="0"/>
                        </a:rPr>
                        <a:t>Q22_12</a:t>
                      </a:r>
                      <a:r>
                        <a:rPr lang="en-US" sz="1800" b="0" i="0" u="none" strike="noStrike" dirty="0">
                          <a:solidFill>
                            <a:schemeClr val="tx1"/>
                          </a:solidFill>
                          <a:effectLst/>
                          <a:latin typeface="Calibri" panose="020F0502020204030204" pitchFamily="34" charset="0"/>
                        </a:rPr>
                        <a:t>, Q22_18</a:t>
                      </a:r>
                    </a:p>
                  </a:txBody>
                  <a:tcPr marL="9525" marR="9525" marT="9525"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628751008"/>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EMDR Ranking </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.2128</a:t>
                      </a:r>
                    </a:p>
                  </a:txBody>
                  <a:tcPr marL="9525" marR="9525" marT="9525" marB="0" anchor="ctr"/>
                </a:tc>
                <a:tc>
                  <a:txBody>
                    <a:bodyPr/>
                    <a:lstStyle/>
                    <a:p>
                      <a:pPr marL="285750" indent="-285750" algn="l" fontAlgn="b">
                        <a:buFont typeface="Arial" panose="020B0604020202020204" pitchFamily="34" charset="0"/>
                        <a:buChar char="•"/>
                      </a:pPr>
                      <a:r>
                        <a:rPr lang="en-US" sz="1800" b="0" i="0" u="none" strike="noStrike" dirty="0">
                          <a:solidFill>
                            <a:schemeClr val="tx1"/>
                          </a:solidFill>
                          <a:effectLst/>
                          <a:latin typeface="Calibri" panose="020F0502020204030204" pitchFamily="34" charset="0"/>
                        </a:rPr>
                        <a:t>Prior Therapy, Q22_2, Q22_3, Q22_15</a:t>
                      </a:r>
                    </a:p>
                  </a:txBody>
                  <a:tcPr marL="9525" marR="9525" marT="9525" marB="0"/>
                </a:tc>
                <a:tc>
                  <a:txBody>
                    <a:bodyPr/>
                    <a:lstStyle/>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L-OLS</a:t>
                      </a:r>
                      <a:r>
                        <a:rPr lang="en-US" sz="1800" b="0" i="0" u="none" strike="noStrike" dirty="0">
                          <a:solidFill>
                            <a:schemeClr val="tx1"/>
                          </a:solidFill>
                          <a:effectLst/>
                          <a:latin typeface="Calibri" panose="020F0502020204030204" pitchFamily="34" charset="0"/>
                        </a:rPr>
                        <a:t>: Device, Tx, </a:t>
                      </a:r>
                      <a:r>
                        <a:rPr lang="en-US" sz="1800" b="0" i="0" u="none" strike="noStrike" dirty="0">
                          <a:solidFill>
                            <a:srgbClr val="FF0000"/>
                          </a:solidFill>
                          <a:effectLst/>
                          <a:latin typeface="Calibri" panose="020F0502020204030204" pitchFamily="34" charset="0"/>
                        </a:rPr>
                        <a:t>Q22_17</a:t>
                      </a:r>
                      <a:r>
                        <a:rPr lang="en-US" sz="1800" b="0" i="0" u="none" strike="noStrike" dirty="0">
                          <a:solidFill>
                            <a:schemeClr val="tx1"/>
                          </a:solidFill>
                          <a:effectLst/>
                          <a:latin typeface="Calibri" panose="020F0502020204030204" pitchFamily="34" charset="0"/>
                        </a:rPr>
                        <a:t>, Q22_10, </a:t>
                      </a:r>
                      <a:r>
                        <a:rPr lang="en-US" sz="1800" b="0" i="0" u="none" strike="noStrike" dirty="0" err="1">
                          <a:solidFill>
                            <a:schemeClr val="tx1"/>
                          </a:solidFill>
                          <a:effectLst/>
                          <a:latin typeface="Calibri" panose="020F0502020204030204" pitchFamily="34" charset="0"/>
                        </a:rPr>
                        <a:t>age_cat</a:t>
                      </a:r>
                      <a:endParaRPr lang="en-US" sz="1800" b="0" i="0" u="none" strike="noStrike" dirty="0">
                        <a:solidFill>
                          <a:schemeClr val="tx1"/>
                        </a:solidFill>
                        <a:effectLst/>
                        <a:latin typeface="Calibri" panose="020F0502020204030204" pitchFamily="34" charset="0"/>
                      </a:endParaRPr>
                    </a:p>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Probit</a:t>
                      </a:r>
                      <a:r>
                        <a:rPr lang="en-US" sz="1800" b="0" i="0" u="none" strike="noStrike" dirty="0">
                          <a:solidFill>
                            <a:schemeClr val="tx1"/>
                          </a:solidFill>
                          <a:effectLst/>
                          <a:latin typeface="Calibri" panose="020F0502020204030204" pitchFamily="34" charset="0"/>
                        </a:rPr>
                        <a:t>: Device, Tx, Q22_10, Vet, </a:t>
                      </a:r>
                      <a:r>
                        <a:rPr lang="en-US" sz="1800" b="0" i="0" u="none" strike="noStrike" dirty="0">
                          <a:solidFill>
                            <a:srgbClr val="FF0000"/>
                          </a:solidFill>
                          <a:effectLst/>
                          <a:latin typeface="Calibri" panose="020F0502020204030204" pitchFamily="34" charset="0"/>
                        </a:rPr>
                        <a:t>Q22_17</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.1842</a:t>
                      </a:r>
                    </a:p>
                  </a:txBody>
                  <a:tcPr marL="9525" marR="9525" marT="9525" marB="0" anchor="ctr"/>
                </a:tc>
                <a:tc>
                  <a:txBody>
                    <a:bodyPr/>
                    <a:lstStyle/>
                    <a:p>
                      <a:pPr marL="285750" indent="-285750" algn="l" fontAlgn="b">
                        <a:buFont typeface="Arial" panose="020B0604020202020204" pitchFamily="34" charset="0"/>
                        <a:buChar char="•"/>
                      </a:pPr>
                      <a:r>
                        <a:rPr lang="en-US" sz="1800" b="0" i="0" u="none" strike="noStrike" dirty="0">
                          <a:solidFill>
                            <a:schemeClr val="tx1"/>
                          </a:solidFill>
                          <a:effectLst/>
                          <a:latin typeface="Calibri" panose="020F0502020204030204" pitchFamily="34" charset="0"/>
                        </a:rPr>
                        <a:t>Prior Therapy, Q22_1, Q22_4, Q22_10, Q22_11, Q22_12, Q22_13</a:t>
                      </a:r>
                    </a:p>
                  </a:txBody>
                  <a:tcPr marL="9525" marR="9525" marT="9525" marB="0"/>
                </a:tc>
                <a:tc>
                  <a:txBody>
                    <a:bodyPr/>
                    <a:lstStyle/>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L-OLS</a:t>
                      </a:r>
                      <a:r>
                        <a:rPr lang="en-US" sz="1800" b="0" i="0" u="none" strike="noStrike" dirty="0">
                          <a:solidFill>
                            <a:schemeClr val="tx1"/>
                          </a:solidFill>
                          <a:effectLst/>
                          <a:latin typeface="Calibri" panose="020F0502020204030204" pitchFamily="34" charset="0"/>
                        </a:rPr>
                        <a:t>: Tx, Gender, </a:t>
                      </a:r>
                      <a:r>
                        <a:rPr lang="en-US" sz="1800" b="0" i="0" u="none" strike="noStrike" dirty="0">
                          <a:solidFill>
                            <a:srgbClr val="FF0000"/>
                          </a:solidFill>
                          <a:effectLst/>
                          <a:latin typeface="Calibri" panose="020F0502020204030204" pitchFamily="34" charset="0"/>
                        </a:rPr>
                        <a:t>Q22_3</a:t>
                      </a:r>
                      <a:r>
                        <a:rPr lang="en-US" sz="1800" b="0" i="0" u="none" strike="noStrike" dirty="0">
                          <a:solidFill>
                            <a:schemeClr val="tx1"/>
                          </a:solidFill>
                          <a:effectLst/>
                          <a:latin typeface="Calibri" panose="020F0502020204030204" pitchFamily="34" charset="0"/>
                        </a:rPr>
                        <a:t>, Prior Meds, Q22_14</a:t>
                      </a:r>
                    </a:p>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Probit</a:t>
                      </a:r>
                      <a:r>
                        <a:rPr lang="en-US" sz="1800" b="0" i="0" u="none" strike="noStrike" dirty="0">
                          <a:solidFill>
                            <a:schemeClr val="tx1"/>
                          </a:solidFill>
                          <a:effectLst/>
                          <a:latin typeface="Calibri" panose="020F0502020204030204" pitchFamily="34" charset="0"/>
                        </a:rPr>
                        <a:t>: Tx, Prior Meds, </a:t>
                      </a:r>
                      <a:r>
                        <a:rPr lang="en-US" sz="1800" b="0" i="0" u="none" strike="noStrike" dirty="0">
                          <a:solidFill>
                            <a:srgbClr val="FF0000"/>
                          </a:solidFill>
                          <a:effectLst/>
                          <a:latin typeface="Calibri" panose="020F0502020204030204" pitchFamily="34" charset="0"/>
                        </a:rPr>
                        <a:t>Q22_3</a:t>
                      </a:r>
                      <a:r>
                        <a:rPr lang="en-US" sz="1800" b="0" i="0" u="none" strike="noStrike" dirty="0">
                          <a:solidFill>
                            <a:schemeClr val="tx1"/>
                          </a:solidFill>
                          <a:effectLst/>
                          <a:latin typeface="Calibri" panose="020F0502020204030204" pitchFamily="34" charset="0"/>
                        </a:rPr>
                        <a:t>, Gender, Race</a:t>
                      </a:r>
                    </a:p>
                  </a:txBody>
                  <a:tcPr marL="9525" marR="9525" marT="9525" marB="0" anchor="ctr"/>
                </a:tc>
                <a:extLst>
                  <a:ext uri="{0D108BD9-81ED-4DB2-BD59-A6C34878D82A}">
                    <a16:rowId xmlns:a16="http://schemas.microsoft.com/office/drawing/2014/main" val="389542520"/>
                  </a:ext>
                </a:extLst>
              </a:tr>
              <a:tr h="271277">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.2765</a:t>
                      </a:r>
                    </a:p>
                  </a:txBody>
                  <a:tcPr marL="9525" marR="9525" marT="9525" marB="0" anchor="ctr"/>
                </a:tc>
                <a:tc>
                  <a:txBody>
                    <a:bodyPr/>
                    <a:lstStyle/>
                    <a:p>
                      <a:pPr marL="285750" indent="-285750" algn="l" fontAlgn="b">
                        <a:buFont typeface="Arial" panose="020B0604020202020204" pitchFamily="34" charset="0"/>
                        <a:buChar char="•"/>
                      </a:pPr>
                      <a:r>
                        <a:rPr lang="en-US" sz="1800" b="0" i="0" u="none" strike="noStrike" dirty="0">
                          <a:solidFill>
                            <a:schemeClr val="tx1"/>
                          </a:solidFill>
                          <a:effectLst/>
                          <a:latin typeface="Calibri" panose="020F0502020204030204" pitchFamily="34" charset="0"/>
                        </a:rPr>
                        <a:t>PTSD Scale, Q22_4, Q22_6, Q22_9, Q22_17</a:t>
                      </a:r>
                    </a:p>
                  </a:txBody>
                  <a:tcPr marL="9525" marR="9525" marT="9525" marB="0"/>
                </a:tc>
                <a:tc>
                  <a:txBody>
                    <a:bodyPr/>
                    <a:lstStyle/>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L-OLS</a:t>
                      </a:r>
                      <a:r>
                        <a:rPr lang="en-US" sz="1800" b="0" i="0" u="none" strike="noStrike" dirty="0">
                          <a:solidFill>
                            <a:schemeClr val="tx1"/>
                          </a:solidFill>
                          <a:effectLst/>
                          <a:latin typeface="Calibri" panose="020F0502020204030204" pitchFamily="34" charset="0"/>
                        </a:rPr>
                        <a:t>: </a:t>
                      </a:r>
                      <a:r>
                        <a:rPr lang="en-US" sz="1800" b="0" i="0" u="none" strike="noStrike" dirty="0">
                          <a:solidFill>
                            <a:srgbClr val="FF0000"/>
                          </a:solidFill>
                          <a:effectLst/>
                          <a:latin typeface="Calibri" panose="020F0502020204030204" pitchFamily="34" charset="0"/>
                        </a:rPr>
                        <a:t>Q22_19</a:t>
                      </a:r>
                      <a:r>
                        <a:rPr lang="en-US" sz="1800" b="0" i="0" u="none" strike="noStrike" dirty="0">
                          <a:solidFill>
                            <a:schemeClr val="tx1"/>
                          </a:solidFill>
                          <a:effectLst/>
                          <a:latin typeface="Calibri" panose="020F0502020204030204" pitchFamily="34" charset="0"/>
                        </a:rPr>
                        <a:t>, </a:t>
                      </a:r>
                      <a:r>
                        <a:rPr lang="en-US" sz="1800" b="0" i="0" u="none" strike="noStrike" dirty="0">
                          <a:solidFill>
                            <a:srgbClr val="FF0000"/>
                          </a:solidFill>
                          <a:effectLst/>
                          <a:latin typeface="Calibri" panose="020F0502020204030204" pitchFamily="34" charset="0"/>
                        </a:rPr>
                        <a:t>Q22_11</a:t>
                      </a:r>
                      <a:r>
                        <a:rPr lang="en-US" sz="1800" b="0" i="0" u="none" strike="noStrike" dirty="0">
                          <a:solidFill>
                            <a:schemeClr val="tx1"/>
                          </a:solidFill>
                          <a:effectLst/>
                          <a:latin typeface="Calibri" panose="020F0502020204030204" pitchFamily="34" charset="0"/>
                        </a:rPr>
                        <a:t>, Race, Q22_5, Prior Therapy</a:t>
                      </a:r>
                    </a:p>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Probit</a:t>
                      </a:r>
                      <a:r>
                        <a:rPr lang="en-US" sz="1800" b="0" i="0" u="none" strike="noStrike" dirty="0">
                          <a:solidFill>
                            <a:schemeClr val="tx1"/>
                          </a:solidFill>
                          <a:effectLst/>
                          <a:latin typeface="Calibri" panose="020F0502020204030204" pitchFamily="34" charset="0"/>
                        </a:rPr>
                        <a:t>: </a:t>
                      </a:r>
                      <a:r>
                        <a:rPr lang="en-US" sz="1800" b="0" i="0" u="none" strike="noStrike" dirty="0">
                          <a:solidFill>
                            <a:srgbClr val="FF0000"/>
                          </a:solidFill>
                          <a:effectLst/>
                          <a:latin typeface="Calibri" panose="020F0502020204030204" pitchFamily="34" charset="0"/>
                        </a:rPr>
                        <a:t>Q22_11</a:t>
                      </a:r>
                      <a:r>
                        <a:rPr lang="en-US" sz="1800" b="0" i="0" u="none" strike="noStrike" dirty="0">
                          <a:solidFill>
                            <a:schemeClr val="tx1"/>
                          </a:solidFill>
                          <a:effectLst/>
                          <a:latin typeface="Calibri" panose="020F0502020204030204" pitchFamily="34" charset="0"/>
                        </a:rPr>
                        <a:t>, Race, Q22_5, </a:t>
                      </a:r>
                      <a:r>
                        <a:rPr lang="en-US" sz="1800" b="0" i="0" u="none" strike="noStrike" dirty="0">
                          <a:solidFill>
                            <a:srgbClr val="FF0000"/>
                          </a:solidFill>
                          <a:effectLst/>
                          <a:latin typeface="Calibri" panose="020F0502020204030204" pitchFamily="34" charset="0"/>
                        </a:rPr>
                        <a:t>Q22_19</a:t>
                      </a:r>
                      <a:r>
                        <a:rPr lang="en-US" sz="1800" b="0" i="0" u="none" strike="noStrike" dirty="0">
                          <a:solidFill>
                            <a:schemeClr val="tx1"/>
                          </a:solidFill>
                          <a:effectLst/>
                          <a:latin typeface="Calibri" panose="020F0502020204030204" pitchFamily="34" charset="0"/>
                        </a:rPr>
                        <a:t>, Prior Meds</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.2506</a:t>
                      </a:r>
                    </a:p>
                  </a:txBody>
                  <a:tcPr marL="9525" marR="9525" marT="9525" marB="0" anchor="ctr"/>
                </a:tc>
                <a:tc>
                  <a:txBody>
                    <a:bodyPr/>
                    <a:lstStyle/>
                    <a:p>
                      <a:pPr marL="285750" indent="-285750" algn="l" fontAlgn="b">
                        <a:buFont typeface="Arial" panose="020B0604020202020204" pitchFamily="34" charset="0"/>
                        <a:buChar char="•"/>
                      </a:pPr>
                      <a:r>
                        <a:rPr lang="en-US" sz="1800" b="0" i="0" u="none" strike="noStrike" dirty="0">
                          <a:solidFill>
                            <a:schemeClr val="tx1"/>
                          </a:solidFill>
                          <a:effectLst/>
                          <a:latin typeface="Calibri" panose="020F0502020204030204" pitchFamily="34" charset="0"/>
                        </a:rPr>
                        <a:t>Prior Therapy, Device, PTSD Scale, Q22_6, Q22_13, Q22_19</a:t>
                      </a:r>
                    </a:p>
                  </a:txBody>
                  <a:tcPr marL="9525" marR="9525" marT="9525" marB="0"/>
                </a:tc>
                <a:tc>
                  <a:txBody>
                    <a:bodyPr/>
                    <a:lstStyle/>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L-OLS</a:t>
                      </a:r>
                      <a:r>
                        <a:rPr lang="en-US" sz="1800" b="0" i="0" u="none" strike="noStrike" dirty="0">
                          <a:solidFill>
                            <a:schemeClr val="tx1"/>
                          </a:solidFill>
                          <a:effectLst/>
                          <a:latin typeface="Calibri" panose="020F0502020204030204" pitchFamily="34" charset="0"/>
                        </a:rPr>
                        <a:t>: Prior Meds, </a:t>
                      </a:r>
                      <a:r>
                        <a:rPr lang="en-US" sz="1800" b="0" i="0" u="none" strike="noStrike" dirty="0">
                          <a:solidFill>
                            <a:srgbClr val="FF0000"/>
                          </a:solidFill>
                          <a:effectLst/>
                          <a:latin typeface="Calibri" panose="020F0502020204030204" pitchFamily="34" charset="0"/>
                        </a:rPr>
                        <a:t>Q22_15</a:t>
                      </a:r>
                      <a:r>
                        <a:rPr lang="en-US" sz="1800" b="0" i="0" u="none" strike="noStrike" dirty="0">
                          <a:solidFill>
                            <a:schemeClr val="tx1"/>
                          </a:solidFill>
                          <a:effectLst/>
                          <a:latin typeface="Calibri" panose="020F0502020204030204" pitchFamily="34" charset="0"/>
                        </a:rPr>
                        <a:t>, Q22_7, Race, Q22_5</a:t>
                      </a:r>
                    </a:p>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Probit</a:t>
                      </a:r>
                      <a:r>
                        <a:rPr lang="en-US" sz="1800" b="0" i="0" u="none" strike="noStrike" dirty="0">
                          <a:solidFill>
                            <a:schemeClr val="tx1"/>
                          </a:solidFill>
                          <a:effectLst/>
                          <a:latin typeface="Calibri" panose="020F0502020204030204" pitchFamily="34" charset="0"/>
                        </a:rPr>
                        <a:t>: Prior Meds, </a:t>
                      </a:r>
                      <a:r>
                        <a:rPr lang="en-US" sz="1800" b="0" i="0" u="none" strike="noStrike" dirty="0">
                          <a:solidFill>
                            <a:srgbClr val="FF0000"/>
                          </a:solidFill>
                          <a:effectLst/>
                          <a:latin typeface="Calibri" panose="020F0502020204030204" pitchFamily="34" charset="0"/>
                        </a:rPr>
                        <a:t>Q22_15</a:t>
                      </a:r>
                      <a:r>
                        <a:rPr lang="en-US" sz="1800" b="0" i="0" u="none" strike="noStrike" dirty="0">
                          <a:solidFill>
                            <a:schemeClr val="tx1"/>
                          </a:solidFill>
                          <a:effectLst/>
                          <a:latin typeface="Calibri" panose="020F0502020204030204" pitchFamily="34" charset="0"/>
                        </a:rPr>
                        <a:t>, Q22_7, Q22_5, Race</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.2520</a:t>
                      </a:r>
                    </a:p>
                  </a:txBody>
                  <a:tcPr marL="9525" marR="9525" marT="9525" marB="0" anchor="ctr"/>
                </a:tc>
                <a:tc>
                  <a:txBody>
                    <a:bodyPr/>
                    <a:lstStyle/>
                    <a:p>
                      <a:pPr marL="285750" indent="-285750" algn="l" fontAlgn="b">
                        <a:buFont typeface="Arial" panose="020B0604020202020204" pitchFamily="34" charset="0"/>
                        <a:buChar char="•"/>
                      </a:pPr>
                      <a:r>
                        <a:rPr lang="en-US" sz="1800" b="0" i="0" u="none" strike="noStrike" dirty="0">
                          <a:solidFill>
                            <a:schemeClr val="tx1"/>
                          </a:solidFill>
                          <a:effectLst/>
                          <a:latin typeface="Calibri" panose="020F0502020204030204" pitchFamily="34" charset="0"/>
                        </a:rPr>
                        <a:t>Gender, PTSD Scale, Q22_2, Q22_4, Q22_10, Q22_12</a:t>
                      </a:r>
                    </a:p>
                  </a:txBody>
                  <a:tcPr marL="9525" marR="9525" marT="9525" marB="0"/>
                </a:tc>
                <a:tc>
                  <a:txBody>
                    <a:bodyPr/>
                    <a:lstStyle/>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L-OLS</a:t>
                      </a:r>
                      <a:r>
                        <a:rPr lang="en-US" sz="1800" b="0" i="0" u="none" strike="noStrike" dirty="0">
                          <a:solidFill>
                            <a:schemeClr val="tx1"/>
                          </a:solidFill>
                          <a:effectLst/>
                          <a:latin typeface="Calibri" panose="020F0502020204030204" pitchFamily="34" charset="0"/>
                        </a:rPr>
                        <a:t>: </a:t>
                      </a:r>
                      <a:r>
                        <a:rPr lang="en-US" sz="1800" b="0" i="0" u="none" strike="noStrike" dirty="0">
                          <a:solidFill>
                            <a:srgbClr val="FF0000"/>
                          </a:solidFill>
                          <a:effectLst/>
                          <a:latin typeface="Calibri" panose="020F0502020204030204" pitchFamily="34" charset="0"/>
                        </a:rPr>
                        <a:t>Q22_17</a:t>
                      </a:r>
                      <a:r>
                        <a:rPr lang="en-US" sz="1800" b="0" i="0" u="none" strike="noStrike" dirty="0">
                          <a:solidFill>
                            <a:schemeClr val="tx1"/>
                          </a:solidFill>
                          <a:effectLst/>
                          <a:latin typeface="Calibri" panose="020F0502020204030204" pitchFamily="34" charset="0"/>
                        </a:rPr>
                        <a:t>, </a:t>
                      </a:r>
                      <a:r>
                        <a:rPr lang="en-US" sz="1800" b="0" i="0" u="none" strike="noStrike" dirty="0">
                          <a:solidFill>
                            <a:srgbClr val="FF0000"/>
                          </a:solidFill>
                          <a:effectLst/>
                          <a:latin typeface="Calibri" panose="020F0502020204030204" pitchFamily="34" charset="0"/>
                        </a:rPr>
                        <a:t>Q22_13</a:t>
                      </a:r>
                      <a:r>
                        <a:rPr lang="en-US" sz="1800" b="0" i="0" u="none" strike="noStrike" dirty="0">
                          <a:solidFill>
                            <a:schemeClr val="tx1"/>
                          </a:solidFill>
                          <a:effectLst/>
                          <a:latin typeface="Calibri" panose="020F0502020204030204" pitchFamily="34" charset="0"/>
                        </a:rPr>
                        <a:t>, Education, Tx, Q22_3</a:t>
                      </a:r>
                    </a:p>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Probit</a:t>
                      </a:r>
                      <a:r>
                        <a:rPr lang="en-US" sz="1800" b="0" i="0" u="none" strike="noStrike" dirty="0">
                          <a:solidFill>
                            <a:schemeClr val="tx1"/>
                          </a:solidFill>
                          <a:effectLst/>
                          <a:latin typeface="Calibri" panose="020F0502020204030204" pitchFamily="34" charset="0"/>
                        </a:rPr>
                        <a:t>: Prior Meds, </a:t>
                      </a:r>
                      <a:r>
                        <a:rPr lang="en-US" sz="1800" b="0" i="0" u="none" strike="noStrike" dirty="0">
                          <a:solidFill>
                            <a:srgbClr val="FF0000"/>
                          </a:solidFill>
                          <a:effectLst/>
                          <a:latin typeface="Calibri" panose="020F0502020204030204" pitchFamily="34" charset="0"/>
                        </a:rPr>
                        <a:t>Q22_17</a:t>
                      </a:r>
                      <a:r>
                        <a:rPr lang="en-US" sz="1800" b="0" i="0" u="none" strike="noStrike" dirty="0">
                          <a:solidFill>
                            <a:schemeClr val="tx1"/>
                          </a:solidFill>
                          <a:effectLst/>
                          <a:latin typeface="Calibri" panose="020F0502020204030204" pitchFamily="34" charset="0"/>
                        </a:rPr>
                        <a:t>, </a:t>
                      </a:r>
                      <a:r>
                        <a:rPr lang="en-US" sz="1800" b="0" i="0" u="none" strike="noStrike" dirty="0">
                          <a:solidFill>
                            <a:srgbClr val="FF0000"/>
                          </a:solidFill>
                          <a:effectLst/>
                          <a:latin typeface="Calibri" panose="020F0502020204030204" pitchFamily="34" charset="0"/>
                        </a:rPr>
                        <a:t>Q22_13</a:t>
                      </a:r>
                      <a:r>
                        <a:rPr lang="en-US" sz="1800" b="0" i="0" u="none" strike="noStrike" dirty="0">
                          <a:solidFill>
                            <a:schemeClr val="tx1"/>
                          </a:solidFill>
                          <a:effectLst/>
                          <a:latin typeface="Calibri" panose="020F0502020204030204" pitchFamily="34" charset="0"/>
                        </a:rPr>
                        <a:t>, Tx, Education</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Medication Ranking</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.3534</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marL="285750" indent="-285750" algn="l" fontAlgn="b">
                        <a:buFont typeface="Arial" panose="020B0604020202020204" pitchFamily="34" charset="0"/>
                        <a:buChar char="•"/>
                      </a:pPr>
                      <a:r>
                        <a:rPr lang="en-US" sz="1800" b="0" i="0" u="none" strike="noStrike" dirty="0">
                          <a:solidFill>
                            <a:schemeClr val="tx1"/>
                          </a:solidFill>
                          <a:effectLst/>
                          <a:latin typeface="Calibri" panose="020F0502020204030204" pitchFamily="34" charset="0"/>
                        </a:rPr>
                        <a:t>Q22_3, Q22_5, Q22_7, Q22_19</a:t>
                      </a:r>
                    </a:p>
                  </a:txBody>
                  <a:tcPr marL="9525" marR="9525" marT="9525" marB="0">
                    <a:lnB w="38100" cap="flat" cmpd="sng" algn="ctr">
                      <a:solidFill>
                        <a:schemeClr val="bg1"/>
                      </a:solidFill>
                      <a:prstDash val="solid"/>
                      <a:round/>
                      <a:headEnd type="none" w="med" len="med"/>
                      <a:tailEnd type="none" w="med" len="med"/>
                    </a:lnB>
                  </a:tcPr>
                </a:tc>
                <a:tc>
                  <a:txBody>
                    <a:bodyPr/>
                    <a:lstStyle/>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L-OLS</a:t>
                      </a:r>
                      <a:r>
                        <a:rPr lang="en-US" sz="1800" b="0" i="0" u="none" strike="noStrike" dirty="0">
                          <a:solidFill>
                            <a:schemeClr val="tx1"/>
                          </a:solidFill>
                          <a:effectLst/>
                          <a:latin typeface="Calibri" panose="020F0502020204030204" pitchFamily="34" charset="0"/>
                        </a:rPr>
                        <a:t>: Prior Meds, Device, Race, Q22_12, Education</a:t>
                      </a:r>
                    </a:p>
                    <a:p>
                      <a:pPr marL="285750" indent="-285750" algn="l" fontAlgn="b">
                        <a:buFont typeface="Arial" panose="020B0604020202020204" pitchFamily="34" charset="0"/>
                        <a:buChar char="•"/>
                      </a:pPr>
                      <a:r>
                        <a:rPr lang="en-US" sz="1800" b="1" i="0" u="none" strike="noStrike" dirty="0">
                          <a:solidFill>
                            <a:schemeClr val="tx1"/>
                          </a:solidFill>
                          <a:effectLst/>
                          <a:latin typeface="Calibri" panose="020F0502020204030204" pitchFamily="34" charset="0"/>
                        </a:rPr>
                        <a:t>Probit</a:t>
                      </a:r>
                      <a:r>
                        <a:rPr lang="en-US" sz="1800" b="0" i="0" u="none" strike="noStrike" dirty="0">
                          <a:solidFill>
                            <a:schemeClr val="tx1"/>
                          </a:solidFill>
                          <a:effectLst/>
                          <a:latin typeface="Calibri" panose="020F0502020204030204" pitchFamily="34" charset="0"/>
                        </a:rPr>
                        <a:t>: Prior Meds, Race, Device, Q22_12, Q22_18</a:t>
                      </a:r>
                    </a:p>
                  </a:txBody>
                  <a:tcPr marL="9525" marR="9525" marT="9525"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7848469"/>
                  </a:ext>
                </a:extLst>
              </a:tr>
            </a:tbl>
          </a:graphicData>
        </a:graphic>
      </p:graphicFrame>
      <p:sp>
        <p:nvSpPr>
          <p:cNvPr id="5" name="TextBox 4">
            <a:extLst>
              <a:ext uri="{FF2B5EF4-FFF2-40B4-BE49-F238E27FC236}">
                <a16:creationId xmlns:a16="http://schemas.microsoft.com/office/drawing/2014/main" id="{D242E91C-8311-C641-F471-81D48558C4C6}"/>
              </a:ext>
            </a:extLst>
          </p:cNvPr>
          <p:cNvSpPr txBox="1"/>
          <p:nvPr/>
        </p:nvSpPr>
        <p:spPr>
          <a:xfrm>
            <a:off x="345031" y="5783389"/>
            <a:ext cx="11035166" cy="253403"/>
          </a:xfrm>
          <a:prstGeom prst="rect">
            <a:avLst/>
          </a:prstGeom>
          <a:noFill/>
        </p:spPr>
        <p:txBody>
          <a:bodyPr wrap="square" lIns="0" tIns="0" rIns="0" bIns="0" rtlCol="0">
            <a:spAutoFit/>
          </a:bodyPr>
          <a:lstStyle/>
          <a:p>
            <a:pPr marL="0" marR="0" lvl="0" indent="0" defTabSz="914400" rtl="0" eaLnBrk="1" fontAlgn="auto" latinLnBrk="0" hangingPunct="1">
              <a:lnSpc>
                <a:spcPct val="115000"/>
              </a:lnSpc>
              <a:spcBef>
                <a:spcPts val="400"/>
              </a:spcBef>
              <a:spcAft>
                <a:spcPts val="400"/>
              </a:spcAft>
              <a:buClrTx/>
              <a:buSzPct val="100000"/>
              <a:buFontTx/>
              <a:buNone/>
              <a:tabLst/>
              <a:defRPr/>
            </a:pPr>
            <a:r>
              <a:rPr lang="en-US" sz="1600" i="1" dirty="0">
                <a:solidFill>
                  <a:srgbClr val="000000"/>
                </a:solidFill>
                <a:latin typeface="Barlow"/>
              </a:rPr>
              <a:t>Results based on full synthetic population.  “Prior Therapy” is “Prior PTSD Therapy”; “Prior Meds” is “Prior PTSD Meds”.</a:t>
            </a:r>
            <a:endParaRPr kumimoji="0" lang="en-US" sz="1600" b="0" i="1" u="none" strike="noStrike" kern="1200" cap="none" spc="0" normalizeH="0" baseline="0" noProof="0" dirty="0">
              <a:ln>
                <a:noFill/>
              </a:ln>
              <a:solidFill>
                <a:srgbClr val="000000"/>
              </a:solidFill>
              <a:effectLst/>
              <a:uLnTx/>
              <a:uFillTx/>
              <a:latin typeface="Barlow"/>
              <a:ea typeface="+mn-ea"/>
              <a:cs typeface="+mn-cs"/>
            </a:endParaRPr>
          </a:p>
        </p:txBody>
      </p:sp>
      <p:sp>
        <p:nvSpPr>
          <p:cNvPr id="7" name="Title 1">
            <a:extLst>
              <a:ext uri="{FF2B5EF4-FFF2-40B4-BE49-F238E27FC236}">
                <a16:creationId xmlns:a16="http://schemas.microsoft.com/office/drawing/2014/main" id="{A46B12A4-1E54-3349-DB91-E6D3F309B7E7}"/>
              </a:ext>
            </a:extLst>
          </p:cNvPr>
          <p:cNvSpPr>
            <a:spLocks noGrp="1"/>
          </p:cNvSpPr>
          <p:nvPr>
            <p:ph type="title"/>
          </p:nvPr>
        </p:nvSpPr>
        <p:spPr>
          <a:xfrm>
            <a:off x="449263" y="701676"/>
            <a:ext cx="11299825" cy="474296"/>
          </a:xfrm>
        </p:spPr>
        <p:txBody>
          <a:bodyPr/>
          <a:lstStyle/>
          <a:p>
            <a:r>
              <a:rPr lang="en-US" dirty="0"/>
              <a:t>Correlation (and Key Correlates) of Ranking Scores Item Varies</a:t>
            </a:r>
          </a:p>
        </p:txBody>
      </p:sp>
    </p:spTree>
    <p:extLst>
      <p:ext uri="{BB962C8B-B14F-4D97-AF65-F5344CB8AC3E}">
        <p14:creationId xmlns:p14="http://schemas.microsoft.com/office/powerpoint/2010/main" val="24663215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DD97526B-393C-402A-02AC-D6FF52943F5F}"/>
              </a:ext>
            </a:extLst>
          </p:cNvPr>
          <p:cNvSpPr>
            <a:spLocks noGrp="1"/>
          </p:cNvSpPr>
          <p:nvPr>
            <p:ph type="title"/>
          </p:nvPr>
        </p:nvSpPr>
        <p:spPr>
          <a:xfrm>
            <a:off x="432000" y="1350000"/>
            <a:ext cx="6095800" cy="2382028"/>
          </a:xfrm>
        </p:spPr>
        <p:txBody>
          <a:bodyPr/>
          <a:lstStyle/>
          <a:p>
            <a:r>
              <a:rPr lang="en-GB" dirty="0"/>
              <a:t>Results</a:t>
            </a:r>
            <a:br>
              <a:rPr lang="en-GB" dirty="0"/>
            </a:br>
            <a:br>
              <a:rPr lang="en-GB" dirty="0"/>
            </a:br>
            <a:r>
              <a:rPr lang="en-GB" sz="4400" i="1" dirty="0"/>
              <a:t>MCAR condition</a:t>
            </a:r>
            <a:endParaRPr lang="en-GB" i="1" dirty="0"/>
          </a:p>
        </p:txBody>
      </p:sp>
      <p:sp>
        <p:nvSpPr>
          <p:cNvPr id="14" name="Freeform: Shape 13">
            <a:extLst>
              <a:ext uri="{FF2B5EF4-FFF2-40B4-BE49-F238E27FC236}">
                <a16:creationId xmlns:a16="http://schemas.microsoft.com/office/drawing/2014/main" id="{DE9A9BA0-2D58-2F62-2B8E-E3F0B6A5705E}"/>
              </a:ext>
              <a:ext uri="{C183D7F6-B498-43B3-948B-1728B52AA6E4}">
                <adec:decorative xmlns:adec="http://schemas.microsoft.com/office/drawing/2017/decorative" val="1"/>
              </a:ext>
            </a:extLst>
          </p:cNvPr>
          <p:cNvSpPr/>
          <p:nvPr/>
        </p:nvSpPr>
        <p:spPr>
          <a:xfrm rot="8100000">
            <a:off x="8422385" y="5570679"/>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prstClr val="black"/>
              </a:solidFill>
              <a:effectLst/>
              <a:uLnTx/>
              <a:uFillTx/>
              <a:latin typeface="Barlow"/>
              <a:ea typeface="+mn-ea"/>
              <a:cs typeface="+mn-cs"/>
            </a:endParaRPr>
          </a:p>
        </p:txBody>
      </p:sp>
      <p:sp>
        <p:nvSpPr>
          <p:cNvPr id="2" name="TextBox 1">
            <a:extLst>
              <a:ext uri="{FF2B5EF4-FFF2-40B4-BE49-F238E27FC236}">
                <a16:creationId xmlns:a16="http://schemas.microsoft.com/office/drawing/2014/main" id="{4DE8900D-B491-95D4-F59F-CE0BE7F0E7E7}"/>
              </a:ext>
            </a:extLst>
          </p:cNvPr>
          <p:cNvSpPr txBox="1"/>
          <p:nvPr/>
        </p:nvSpPr>
        <p:spPr>
          <a:xfrm>
            <a:off x="432000" y="6081311"/>
            <a:ext cx="6252579" cy="253403"/>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1600" i="1" dirty="0">
                <a:solidFill>
                  <a:schemeClr val="accent2"/>
                </a:solidFill>
              </a:rPr>
              <a:t>150 Replications, m=5 Imputations per Replication, except PO-Logistic</a:t>
            </a:r>
            <a:endParaRPr lang="en-US" sz="1200" i="1" dirty="0">
              <a:solidFill>
                <a:schemeClr val="accent2"/>
              </a:solidFill>
            </a:endParaRPr>
          </a:p>
        </p:txBody>
      </p:sp>
    </p:spTree>
    <p:extLst>
      <p:ext uri="{BB962C8B-B14F-4D97-AF65-F5344CB8AC3E}">
        <p14:creationId xmlns:p14="http://schemas.microsoft.com/office/powerpoint/2010/main" val="235035786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Mean Bias and Overall AAD – MCAR Condition</a:t>
            </a:r>
          </a:p>
        </p:txBody>
      </p:sp>
      <p:graphicFrame>
        <p:nvGraphicFramePr>
          <p:cNvPr id="4" name="Content Placeholder 3">
            <a:extLst>
              <a:ext uri="{FF2B5EF4-FFF2-40B4-BE49-F238E27FC236}">
                <a16:creationId xmlns:a16="http://schemas.microsoft.com/office/drawing/2014/main" id="{E7CCA17A-8FCC-85F2-1BFB-0D05765A079E}"/>
              </a:ext>
            </a:extLst>
          </p:cNvPr>
          <p:cNvGraphicFramePr>
            <a:graphicFrameLocks noGrp="1"/>
          </p:cNvGraphicFramePr>
          <p:nvPr>
            <p:ph idx="1"/>
          </p:nvPr>
        </p:nvGraphicFramePr>
        <p:xfrm>
          <a:off x="106680" y="1391860"/>
          <a:ext cx="11978640" cy="3977640"/>
        </p:xfrm>
        <a:graphic>
          <a:graphicData uri="http://schemas.openxmlformats.org/drawingml/2006/table">
            <a:tbl>
              <a:tblPr firstRow="1" bandRow="1">
                <a:tableStyleId>{5C22544A-7EE6-4342-B048-85BDC9FD1C3A}</a:tableStyleId>
              </a:tblPr>
              <a:tblGrid>
                <a:gridCol w="1920240">
                  <a:extLst>
                    <a:ext uri="{9D8B030D-6E8A-4147-A177-3AD203B41FA5}">
                      <a16:colId xmlns:a16="http://schemas.microsoft.com/office/drawing/2014/main" val="1379136207"/>
                    </a:ext>
                  </a:extLst>
                </a:gridCol>
                <a:gridCol w="1005840">
                  <a:extLst>
                    <a:ext uri="{9D8B030D-6E8A-4147-A177-3AD203B41FA5}">
                      <a16:colId xmlns:a16="http://schemas.microsoft.com/office/drawing/2014/main" val="3873796016"/>
                    </a:ext>
                  </a:extLst>
                </a:gridCol>
                <a:gridCol w="1005840">
                  <a:extLst>
                    <a:ext uri="{9D8B030D-6E8A-4147-A177-3AD203B41FA5}">
                      <a16:colId xmlns:a16="http://schemas.microsoft.com/office/drawing/2014/main" val="1236296725"/>
                    </a:ext>
                  </a:extLst>
                </a:gridCol>
                <a:gridCol w="1005840">
                  <a:extLst>
                    <a:ext uri="{9D8B030D-6E8A-4147-A177-3AD203B41FA5}">
                      <a16:colId xmlns:a16="http://schemas.microsoft.com/office/drawing/2014/main" val="3892706221"/>
                    </a:ext>
                  </a:extLst>
                </a:gridCol>
                <a:gridCol w="1005840">
                  <a:extLst>
                    <a:ext uri="{9D8B030D-6E8A-4147-A177-3AD203B41FA5}">
                      <a16:colId xmlns:a16="http://schemas.microsoft.com/office/drawing/2014/main" val="2253568812"/>
                    </a:ext>
                  </a:extLst>
                </a:gridCol>
                <a:gridCol w="1005840">
                  <a:extLst>
                    <a:ext uri="{9D8B030D-6E8A-4147-A177-3AD203B41FA5}">
                      <a16:colId xmlns:a16="http://schemas.microsoft.com/office/drawing/2014/main" val="1016820772"/>
                    </a:ext>
                  </a:extLst>
                </a:gridCol>
                <a:gridCol w="1005840">
                  <a:extLst>
                    <a:ext uri="{9D8B030D-6E8A-4147-A177-3AD203B41FA5}">
                      <a16:colId xmlns:a16="http://schemas.microsoft.com/office/drawing/2014/main" val="2366053078"/>
                    </a:ext>
                  </a:extLst>
                </a:gridCol>
                <a:gridCol w="1005840">
                  <a:extLst>
                    <a:ext uri="{9D8B030D-6E8A-4147-A177-3AD203B41FA5}">
                      <a16:colId xmlns:a16="http://schemas.microsoft.com/office/drawing/2014/main" val="4129951871"/>
                    </a:ext>
                  </a:extLst>
                </a:gridCol>
                <a:gridCol w="1005840">
                  <a:extLst>
                    <a:ext uri="{9D8B030D-6E8A-4147-A177-3AD203B41FA5}">
                      <a16:colId xmlns:a16="http://schemas.microsoft.com/office/drawing/2014/main" val="1581832410"/>
                    </a:ext>
                  </a:extLst>
                </a:gridCol>
                <a:gridCol w="1005840">
                  <a:extLst>
                    <a:ext uri="{9D8B030D-6E8A-4147-A177-3AD203B41FA5}">
                      <a16:colId xmlns:a16="http://schemas.microsoft.com/office/drawing/2014/main" val="953554929"/>
                    </a:ext>
                  </a:extLst>
                </a:gridCol>
                <a:gridCol w="1005840">
                  <a:extLst>
                    <a:ext uri="{9D8B030D-6E8A-4147-A177-3AD203B41FA5}">
                      <a16:colId xmlns:a16="http://schemas.microsoft.com/office/drawing/2014/main" val="708522020"/>
                    </a:ext>
                  </a:extLst>
                </a:gridCol>
              </a:tblGrid>
              <a:tr h="370840">
                <a:tc>
                  <a:txBody>
                    <a:bodyPr/>
                    <a:lstStyle/>
                    <a:p>
                      <a:endParaRPr lang="en-US" dirty="0"/>
                    </a:p>
                  </a:txBody>
                  <a:tcPr>
                    <a:lnR w="12700" cmpd="sng">
                      <a:noFill/>
                    </a:lnR>
                    <a:lnB w="38100" cmpd="sng">
                      <a:noFill/>
                    </a:lnB>
                  </a:tcPr>
                </a:tc>
                <a:tc>
                  <a:txBody>
                    <a:bodyPr/>
                    <a:lstStyle/>
                    <a:p>
                      <a:pPr algn="ctr"/>
                      <a:r>
                        <a:rPr lang="en-US" dirty="0"/>
                        <a:t>AVG BIAS</a:t>
                      </a:r>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38100" cap="flat" cmpd="sng" algn="ctr">
                      <a:solidFill>
                        <a:schemeClr val="bg1"/>
                      </a:solidFill>
                      <a:prstDash val="solid"/>
                      <a:round/>
                      <a:headEnd type="none" w="med" len="med"/>
                      <a:tailEnd type="none" w="med" len="med"/>
                    </a:lnR>
                  </a:tcPr>
                </a:tc>
                <a:tc>
                  <a:txBody>
                    <a:bodyPr/>
                    <a:lstStyle/>
                    <a:p>
                      <a:pPr algn="ctr"/>
                      <a:r>
                        <a:rPr lang="en-US" dirty="0"/>
                        <a:t>AVG PRB</a:t>
                      </a:r>
                    </a:p>
                  </a:txBody>
                  <a:tcPr anchor="b">
                    <a:lnL w="38100" cap="flat" cmpd="sng" algn="ctr">
                      <a:solidFill>
                        <a:schemeClr val="bg1"/>
                      </a:solidFill>
                      <a:prstDash val="solid"/>
                      <a:round/>
                      <a:headEnd type="none" w="med" len="med"/>
                      <a:tailEnd type="none" w="med" len="med"/>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tcPr>
                </a:tc>
                <a:extLst>
                  <a:ext uri="{0D108BD9-81ED-4DB2-BD59-A6C34878D82A}">
                    <a16:rowId xmlns:a16="http://schemas.microsoft.com/office/drawing/2014/main" val="3417058203"/>
                  </a:ext>
                </a:extLst>
              </a:tr>
              <a:tr h="370840">
                <a:tc>
                  <a:txBody>
                    <a:bodyPr/>
                    <a:lstStyle/>
                    <a:p>
                      <a:endParaRPr lang="en-US" b="1" dirty="0">
                        <a:solidFill>
                          <a:schemeClr val="bg1"/>
                        </a:solidFill>
                      </a:endParaRPr>
                    </a:p>
                  </a:txBody>
                  <a:tcPr>
                    <a:lnT w="38100" cmpd="sng">
                      <a:noFill/>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PO-Log</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B-OLS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L-OLS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err="1">
                          <a:solidFill>
                            <a:schemeClr val="bg1"/>
                          </a:solidFill>
                        </a:rPr>
                        <a:t>kNN</a:t>
                      </a:r>
                      <a:endParaRPr lang="en-US" b="1" dirty="0">
                        <a:solidFill>
                          <a:schemeClr val="bg1"/>
                        </a:solidFill>
                      </a:endParaRP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PMM</a:t>
                      </a:r>
                    </a:p>
                  </a:txBody>
                  <a:tcPr anchor="b">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PO-Log</a:t>
                      </a:r>
                    </a:p>
                  </a:txBody>
                  <a:tcPr anchor="b">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L-OLS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err="1">
                          <a:solidFill>
                            <a:schemeClr val="bg1"/>
                          </a:solidFill>
                        </a:rPr>
                        <a:t>kNN</a:t>
                      </a:r>
                      <a:endParaRPr lang="en-US" b="1" dirty="0">
                        <a:solidFill>
                          <a:schemeClr val="bg1"/>
                        </a:solidFill>
                      </a:endParaRP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PMM</a:t>
                      </a:r>
                    </a:p>
                  </a:txBody>
                  <a:tcPr anchor="b">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-0.39</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0.13</a:t>
                      </a:r>
                    </a:p>
                  </a:txBody>
                  <a:tcPr marL="9525" marR="9525" marT="9525"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628751008"/>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EMDR Ranking </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0.24</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-0.03</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0.05</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0.05</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0.05</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0.27</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0.02</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-0.23</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-0.39</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0.12</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0.03</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0.01</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Medication Ranking</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0.27</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0.06</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0.06</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0.02</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mn-cs"/>
                        </a:rPr>
                        <a:t>0.02</a:t>
                      </a:r>
                    </a:p>
                  </a:txBody>
                  <a:tcPr marL="9525" marR="9525" marT="9525"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 AAD</a:t>
                      </a:r>
                    </a:p>
                  </a:txBody>
                  <a:tcPr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0.29</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0.06</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0.06</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0.08</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0.06</a:t>
                      </a:r>
                    </a:p>
                  </a:txBody>
                  <a:tcPr marL="9525" marR="9525" marT="9525" marB="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extLst>
                  <a:ext uri="{0D108BD9-81ED-4DB2-BD59-A6C34878D82A}">
                    <a16:rowId xmlns:a16="http://schemas.microsoft.com/office/drawing/2014/main" val="1497867161"/>
                  </a:ext>
                </a:extLst>
              </a:tr>
            </a:tbl>
          </a:graphicData>
        </a:graphic>
      </p:graphicFrame>
      <p:sp>
        <p:nvSpPr>
          <p:cNvPr id="6" name="Rectangle 5">
            <a:extLst>
              <a:ext uri="{FF2B5EF4-FFF2-40B4-BE49-F238E27FC236}">
                <a16:creationId xmlns:a16="http://schemas.microsoft.com/office/drawing/2014/main" id="{AD2A827A-A11A-1E8D-A0FD-0AF8FD17A1D4}"/>
              </a:ext>
            </a:extLst>
          </p:cNvPr>
          <p:cNvSpPr/>
          <p:nvPr/>
        </p:nvSpPr>
        <p:spPr>
          <a:xfrm>
            <a:off x="2160104" y="2411898"/>
            <a:ext cx="689113" cy="3080749"/>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7" name="TextBox 6">
            <a:extLst>
              <a:ext uri="{FF2B5EF4-FFF2-40B4-BE49-F238E27FC236}">
                <a16:creationId xmlns:a16="http://schemas.microsoft.com/office/drawing/2014/main" id="{E3969833-C70F-74C1-A7AD-9E6456A8343C}"/>
              </a:ext>
            </a:extLst>
          </p:cNvPr>
          <p:cNvSpPr txBox="1"/>
          <p:nvPr/>
        </p:nvSpPr>
        <p:spPr>
          <a:xfrm>
            <a:off x="278295" y="5916947"/>
            <a:ext cx="10535478" cy="285078"/>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i="1" dirty="0">
                <a:solidFill>
                  <a:srgbClr val="FF0000"/>
                </a:solidFill>
              </a:rPr>
              <a:t>Overall worst performer highlighted in red; comparatively worse item </a:t>
            </a:r>
            <a:r>
              <a:rPr lang="en-US" i="1" dirty="0" err="1">
                <a:solidFill>
                  <a:srgbClr val="FF0000"/>
                </a:solidFill>
              </a:rPr>
              <a:t>perfomers</a:t>
            </a:r>
            <a:r>
              <a:rPr lang="en-US" i="1" dirty="0">
                <a:solidFill>
                  <a:srgbClr val="FF0000"/>
                </a:solidFill>
              </a:rPr>
              <a:t> presented in red font.</a:t>
            </a:r>
          </a:p>
        </p:txBody>
      </p:sp>
      <p:sp>
        <p:nvSpPr>
          <p:cNvPr id="8" name="Rectangle 7">
            <a:extLst>
              <a:ext uri="{FF2B5EF4-FFF2-40B4-BE49-F238E27FC236}">
                <a16:creationId xmlns:a16="http://schemas.microsoft.com/office/drawing/2014/main" id="{A144976F-39D5-297E-25CF-037BD822AF4D}"/>
              </a:ext>
            </a:extLst>
          </p:cNvPr>
          <p:cNvSpPr/>
          <p:nvPr/>
        </p:nvSpPr>
        <p:spPr>
          <a:xfrm>
            <a:off x="7215809" y="2411898"/>
            <a:ext cx="689113" cy="2676937"/>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Tree>
    <p:extLst>
      <p:ext uri="{BB962C8B-B14F-4D97-AF65-F5344CB8AC3E}">
        <p14:creationId xmlns:p14="http://schemas.microsoft.com/office/powerpoint/2010/main" val="9946900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MSE – MCAR Condition </a:t>
            </a:r>
          </a:p>
        </p:txBody>
      </p:sp>
      <p:graphicFrame>
        <p:nvGraphicFramePr>
          <p:cNvPr id="8" name="Content Placeholder 3">
            <a:extLst>
              <a:ext uri="{FF2B5EF4-FFF2-40B4-BE49-F238E27FC236}">
                <a16:creationId xmlns:a16="http://schemas.microsoft.com/office/drawing/2014/main" id="{10984737-9E36-BD67-574D-58F17B1EB5B6}"/>
              </a:ext>
            </a:extLst>
          </p:cNvPr>
          <p:cNvGraphicFramePr>
            <a:graphicFrameLocks/>
          </p:cNvGraphicFramePr>
          <p:nvPr/>
        </p:nvGraphicFramePr>
        <p:xfrm>
          <a:off x="644931" y="1655802"/>
          <a:ext cx="10149840" cy="3337560"/>
        </p:xfrm>
        <a:graphic>
          <a:graphicData uri="http://schemas.openxmlformats.org/drawingml/2006/table">
            <a:tbl>
              <a:tblPr firstRow="1" bandRow="1">
                <a:tableStyleId>{5C22544A-7EE6-4342-B048-85BDC9FD1C3A}</a:tableStyleId>
              </a:tblPr>
              <a:tblGrid>
                <a:gridCol w="4458340">
                  <a:extLst>
                    <a:ext uri="{9D8B030D-6E8A-4147-A177-3AD203B41FA5}">
                      <a16:colId xmlns:a16="http://schemas.microsoft.com/office/drawing/2014/main" val="1379136207"/>
                    </a:ext>
                  </a:extLst>
                </a:gridCol>
                <a:gridCol w="1138300">
                  <a:extLst>
                    <a:ext uri="{9D8B030D-6E8A-4147-A177-3AD203B41FA5}">
                      <a16:colId xmlns:a16="http://schemas.microsoft.com/office/drawing/2014/main" val="3873796016"/>
                    </a:ext>
                  </a:extLst>
                </a:gridCol>
                <a:gridCol w="1138300">
                  <a:extLst>
                    <a:ext uri="{9D8B030D-6E8A-4147-A177-3AD203B41FA5}">
                      <a16:colId xmlns:a16="http://schemas.microsoft.com/office/drawing/2014/main" val="1236296725"/>
                    </a:ext>
                  </a:extLst>
                </a:gridCol>
                <a:gridCol w="1138300">
                  <a:extLst>
                    <a:ext uri="{9D8B030D-6E8A-4147-A177-3AD203B41FA5}">
                      <a16:colId xmlns:a16="http://schemas.microsoft.com/office/drawing/2014/main" val="3892706221"/>
                    </a:ext>
                  </a:extLst>
                </a:gridCol>
                <a:gridCol w="1138300">
                  <a:extLst>
                    <a:ext uri="{9D8B030D-6E8A-4147-A177-3AD203B41FA5}">
                      <a16:colId xmlns:a16="http://schemas.microsoft.com/office/drawing/2014/main" val="2253568812"/>
                    </a:ext>
                  </a:extLst>
                </a:gridCol>
                <a:gridCol w="1138300">
                  <a:extLst>
                    <a:ext uri="{9D8B030D-6E8A-4147-A177-3AD203B41FA5}">
                      <a16:colId xmlns:a16="http://schemas.microsoft.com/office/drawing/2014/main" val="1016820772"/>
                    </a:ext>
                  </a:extLst>
                </a:gridCol>
              </a:tblGrid>
              <a:tr h="370840">
                <a:tc>
                  <a:txBody>
                    <a:bodyPr/>
                    <a:lstStyle/>
                    <a:p>
                      <a:endParaRPr lang="en-US" dirty="0"/>
                    </a:p>
                  </a:txBody>
                  <a:tcPr/>
                </a:tc>
                <a:tc>
                  <a:txBody>
                    <a:bodyPr/>
                    <a:lstStyle/>
                    <a:p>
                      <a:pPr algn="ctr"/>
                      <a:r>
                        <a:rPr lang="en-US" b="1" dirty="0">
                          <a:solidFill>
                            <a:schemeClr val="bg1"/>
                          </a:solidFill>
                        </a:rPr>
                        <a:t>PO-Log</a:t>
                      </a:r>
                      <a:endParaRPr lang="en-US" dirty="0"/>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tc>
                <a:tc>
                  <a:txBody>
                    <a:bodyPr/>
                    <a:lstStyle/>
                    <a:p>
                      <a:pPr algn="ctr"/>
                      <a:r>
                        <a:rPr lang="en-US" b="1" dirty="0">
                          <a:solidFill>
                            <a:schemeClr val="bg1"/>
                          </a:solidFill>
                        </a:rPr>
                        <a:t>L-OLS</a:t>
                      </a:r>
                    </a:p>
                  </a:txBody>
                  <a:tcPr anchor="b"/>
                </a:tc>
                <a:tc>
                  <a:txBody>
                    <a:bodyPr/>
                    <a:lstStyle/>
                    <a:p>
                      <a:pPr algn="ctr"/>
                      <a:r>
                        <a:rPr lang="en-US" dirty="0" err="1"/>
                        <a:t>kNN</a:t>
                      </a:r>
                      <a:endParaRPr lang="en-US" dirty="0"/>
                    </a:p>
                  </a:txBody>
                  <a:tcPr anchor="b"/>
                </a:tc>
                <a:tc>
                  <a:txBody>
                    <a:bodyPr/>
                    <a:lstStyle/>
                    <a:p>
                      <a:pPr algn="ctr"/>
                      <a:r>
                        <a:rPr lang="en-US" dirty="0"/>
                        <a:t>PMM</a:t>
                      </a:r>
                    </a:p>
                  </a:txBody>
                  <a:tcPr anchor="b"/>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3.58</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2.69</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2.70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2.74</a:t>
                      </a:r>
                    </a:p>
                  </a:txBody>
                  <a:tcPr marL="9525" marR="9525" marT="9525" marB="0" anchor="ctr"/>
                </a:tc>
                <a:extLst>
                  <a:ext uri="{0D108BD9-81ED-4DB2-BD59-A6C34878D82A}">
                    <a16:rowId xmlns:a16="http://schemas.microsoft.com/office/drawing/2014/main" val="1628751008"/>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EMDR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3.78</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3.53</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3.52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3.30</a:t>
                      </a: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3.97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3.78</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2.83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2.46</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2.43</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4.88</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4.31</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4.30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4.30</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Medication Ranking</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5.66</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5.64</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5.64</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5.46</a:t>
                      </a:r>
                    </a:p>
                  </a:txBody>
                  <a:tcPr marL="9525" marR="9525" marT="9525"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 MSE</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4.03</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3.68</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3.68</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3.66</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074990165"/>
                  </a:ext>
                </a:extLst>
              </a:tr>
            </a:tbl>
          </a:graphicData>
        </a:graphic>
      </p:graphicFrame>
      <p:sp>
        <p:nvSpPr>
          <p:cNvPr id="4" name="Rectangle 3">
            <a:extLst>
              <a:ext uri="{FF2B5EF4-FFF2-40B4-BE49-F238E27FC236}">
                <a16:creationId xmlns:a16="http://schemas.microsoft.com/office/drawing/2014/main" id="{A1F14CCC-0117-62C6-DFAE-4EF2E346B87B}"/>
              </a:ext>
            </a:extLst>
          </p:cNvPr>
          <p:cNvSpPr/>
          <p:nvPr/>
        </p:nvSpPr>
        <p:spPr>
          <a:xfrm>
            <a:off x="5221357" y="2051434"/>
            <a:ext cx="940904" cy="2958934"/>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5" name="TextBox 4">
            <a:extLst>
              <a:ext uri="{FF2B5EF4-FFF2-40B4-BE49-F238E27FC236}">
                <a16:creationId xmlns:a16="http://schemas.microsoft.com/office/drawing/2014/main" id="{3F7706E1-7DF6-D65E-2F7A-B273E5B193DA}"/>
              </a:ext>
            </a:extLst>
          </p:cNvPr>
          <p:cNvSpPr txBox="1"/>
          <p:nvPr/>
        </p:nvSpPr>
        <p:spPr>
          <a:xfrm>
            <a:off x="644931" y="5334411"/>
            <a:ext cx="3789208" cy="536557"/>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1600" u="sng" dirty="0">
                <a:solidFill>
                  <a:srgbClr val="FF0000"/>
                </a:solidFill>
              </a:rPr>
              <a:t>MNAR imposed via</a:t>
            </a:r>
            <a:r>
              <a:rPr lang="en-US" sz="1600" dirty="0">
                <a:solidFill>
                  <a:srgbClr val="FF0000"/>
                </a:solidFill>
              </a:rPr>
              <a:t>: Medications Ranking, EMDR Ranking, and Counseling Ranking</a:t>
            </a:r>
          </a:p>
        </p:txBody>
      </p:sp>
    </p:spTree>
    <p:extLst>
      <p:ext uri="{BB962C8B-B14F-4D97-AF65-F5344CB8AC3E}">
        <p14:creationId xmlns:p14="http://schemas.microsoft.com/office/powerpoint/2010/main" val="12484151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RNMSE – MCAR Condition</a:t>
            </a:r>
          </a:p>
        </p:txBody>
      </p:sp>
      <p:sp>
        <p:nvSpPr>
          <p:cNvPr id="3" name="TextBox 2">
            <a:extLst>
              <a:ext uri="{FF2B5EF4-FFF2-40B4-BE49-F238E27FC236}">
                <a16:creationId xmlns:a16="http://schemas.microsoft.com/office/drawing/2014/main" id="{F760F86D-A844-054E-59D5-078B83477BF0}"/>
              </a:ext>
            </a:extLst>
          </p:cNvPr>
          <p:cNvSpPr txBox="1"/>
          <p:nvPr/>
        </p:nvSpPr>
        <p:spPr>
          <a:xfrm>
            <a:off x="450000" y="5440457"/>
            <a:ext cx="9239693" cy="603627"/>
          </a:xfrm>
          <a:prstGeom prst="rect">
            <a:avLst/>
          </a:prstGeom>
          <a:noFill/>
        </p:spPr>
        <p:txBody>
          <a:bodyPr wrap="square" lIns="0" tIns="0" rIns="0" bIns="0" rtlCol="0">
            <a:spAutoFit/>
          </a:bodyPr>
          <a:lstStyle/>
          <a:p>
            <a:pPr marL="0" marR="0" lvl="0" indent="0" algn="l" defTabSz="914400" rtl="0" eaLnBrk="1" fontAlgn="auto" latinLnBrk="0" hangingPunct="1">
              <a:lnSpc>
                <a:spcPct val="115000"/>
              </a:lnSpc>
              <a:spcBef>
                <a:spcPts val="400"/>
              </a:spcBef>
              <a:spcAft>
                <a:spcPts val="400"/>
              </a:spcAft>
              <a:buClrTx/>
              <a:buSzPct val="100000"/>
              <a:buFontTx/>
              <a:buNone/>
              <a:tabLst/>
              <a:defRPr/>
            </a:pPr>
            <a:r>
              <a:rPr kumimoji="0" lang="en-US" b="0" i="1" u="none" strike="noStrike" kern="1200" cap="none" spc="0" normalizeH="0" baseline="0" noProof="0" dirty="0">
                <a:ln>
                  <a:noFill/>
                </a:ln>
                <a:solidFill>
                  <a:srgbClr val="FF0000"/>
                </a:solidFill>
                <a:effectLst/>
                <a:uLnTx/>
                <a:uFillTx/>
                <a:latin typeface="Barlow"/>
                <a:ea typeface="+mn-ea"/>
                <a:cs typeface="+mn-cs"/>
              </a:rPr>
              <a:t>NRMSE close to 1 indicates that the MSE is about the size than the underlying standard deviation which means the imputation model is essentially random (Oba et al (2003)).</a:t>
            </a:r>
          </a:p>
        </p:txBody>
      </p:sp>
      <p:graphicFrame>
        <p:nvGraphicFramePr>
          <p:cNvPr id="8" name="Content Placeholder 3">
            <a:extLst>
              <a:ext uri="{FF2B5EF4-FFF2-40B4-BE49-F238E27FC236}">
                <a16:creationId xmlns:a16="http://schemas.microsoft.com/office/drawing/2014/main" id="{69CA9639-29F6-F1FB-A426-9FD3E58AED59}"/>
              </a:ext>
            </a:extLst>
          </p:cNvPr>
          <p:cNvGraphicFramePr>
            <a:graphicFrameLocks noGrp="1"/>
          </p:cNvGraphicFramePr>
          <p:nvPr>
            <p:ph idx="1"/>
          </p:nvPr>
        </p:nvGraphicFramePr>
        <p:xfrm>
          <a:off x="442912" y="1417543"/>
          <a:ext cx="8869680" cy="3337560"/>
        </p:xfrm>
        <a:graphic>
          <a:graphicData uri="http://schemas.openxmlformats.org/drawingml/2006/table">
            <a:tbl>
              <a:tblPr firstRow="1" bandRow="1">
                <a:tableStyleId>{5C22544A-7EE6-4342-B048-85BDC9FD1C3A}</a:tableStyleId>
              </a:tblPr>
              <a:tblGrid>
                <a:gridCol w="3383280">
                  <a:extLst>
                    <a:ext uri="{9D8B030D-6E8A-4147-A177-3AD203B41FA5}">
                      <a16:colId xmlns:a16="http://schemas.microsoft.com/office/drawing/2014/main" val="1379136207"/>
                    </a:ext>
                  </a:extLst>
                </a:gridCol>
                <a:gridCol w="1097280">
                  <a:extLst>
                    <a:ext uri="{9D8B030D-6E8A-4147-A177-3AD203B41FA5}">
                      <a16:colId xmlns:a16="http://schemas.microsoft.com/office/drawing/2014/main" val="3873796016"/>
                    </a:ext>
                  </a:extLst>
                </a:gridCol>
                <a:gridCol w="1097280">
                  <a:extLst>
                    <a:ext uri="{9D8B030D-6E8A-4147-A177-3AD203B41FA5}">
                      <a16:colId xmlns:a16="http://schemas.microsoft.com/office/drawing/2014/main" val="1236296725"/>
                    </a:ext>
                  </a:extLst>
                </a:gridCol>
                <a:gridCol w="1097280">
                  <a:extLst>
                    <a:ext uri="{9D8B030D-6E8A-4147-A177-3AD203B41FA5}">
                      <a16:colId xmlns:a16="http://schemas.microsoft.com/office/drawing/2014/main" val="3892706221"/>
                    </a:ext>
                  </a:extLst>
                </a:gridCol>
                <a:gridCol w="1097280">
                  <a:extLst>
                    <a:ext uri="{9D8B030D-6E8A-4147-A177-3AD203B41FA5}">
                      <a16:colId xmlns:a16="http://schemas.microsoft.com/office/drawing/2014/main" val="2253568812"/>
                    </a:ext>
                  </a:extLst>
                </a:gridCol>
                <a:gridCol w="1097280">
                  <a:extLst>
                    <a:ext uri="{9D8B030D-6E8A-4147-A177-3AD203B41FA5}">
                      <a16:colId xmlns:a16="http://schemas.microsoft.com/office/drawing/2014/main" val="1016820772"/>
                    </a:ext>
                  </a:extLst>
                </a:gridCol>
              </a:tblGrid>
              <a:tr h="370840">
                <a:tc>
                  <a:txBody>
                    <a:bodyPr/>
                    <a:lstStyle/>
                    <a:p>
                      <a:endParaRPr lang="en-US" dirty="0"/>
                    </a:p>
                  </a:txBody>
                  <a:tcPr/>
                </a:tc>
                <a:tc>
                  <a:txBody>
                    <a:bodyPr/>
                    <a:lstStyle/>
                    <a:p>
                      <a:pPr algn="ctr"/>
                      <a:r>
                        <a:rPr lang="en-US" b="1" dirty="0">
                          <a:solidFill>
                            <a:schemeClr val="bg1"/>
                          </a:solidFill>
                        </a:rPr>
                        <a:t>PO-Log</a:t>
                      </a:r>
                      <a:endParaRPr lang="en-US" dirty="0"/>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L-OLS</a:t>
                      </a:r>
                    </a:p>
                  </a:txBody>
                  <a:tcPr anchor="b"/>
                </a:tc>
                <a:tc>
                  <a:txBody>
                    <a:bodyPr/>
                    <a:lstStyle/>
                    <a:p>
                      <a:pPr algn="ctr"/>
                      <a:r>
                        <a:rPr lang="en-US" dirty="0"/>
                        <a:t>KNN</a:t>
                      </a:r>
                    </a:p>
                  </a:txBody>
                  <a:tcPr anchor="b"/>
                </a:tc>
                <a:tc>
                  <a:txBody>
                    <a:bodyPr/>
                    <a:lstStyle/>
                    <a:p>
                      <a:pPr algn="ctr"/>
                      <a:r>
                        <a:rPr lang="en-US" dirty="0"/>
                        <a:t>PMM</a:t>
                      </a:r>
                    </a:p>
                  </a:txBody>
                  <a:tcPr anchor="b"/>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1.15</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1628751008"/>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EMDR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Medication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 RNMSE</a:t>
                      </a:r>
                    </a:p>
                  </a:txBody>
                  <a:tcPr anchor="ctr"/>
                </a:tc>
                <a:tc>
                  <a:txBody>
                    <a:bodyPr/>
                    <a:lstStyle/>
                    <a:p>
                      <a:pPr algn="ctr" fontAlgn="b"/>
                      <a:r>
                        <a:rPr lang="en-US" sz="1800" b="1" i="0" u="none" strike="noStrike" dirty="0">
                          <a:solidFill>
                            <a:schemeClr val="tx1"/>
                          </a:solidFill>
                          <a:effectLst/>
                          <a:latin typeface="Calibri" panose="020F0502020204030204" pitchFamily="34" charset="0"/>
                        </a:rPr>
                        <a:t>1.06</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896972045"/>
                  </a:ext>
                </a:extLst>
              </a:tr>
            </a:tbl>
          </a:graphicData>
        </a:graphic>
      </p:graphicFrame>
      <p:sp>
        <p:nvSpPr>
          <p:cNvPr id="6" name="Rectangle 5">
            <a:extLst>
              <a:ext uri="{FF2B5EF4-FFF2-40B4-BE49-F238E27FC236}">
                <a16:creationId xmlns:a16="http://schemas.microsoft.com/office/drawing/2014/main" id="{0C937079-16F2-F1A4-263B-BC5DF5A686A9}"/>
              </a:ext>
            </a:extLst>
          </p:cNvPr>
          <p:cNvSpPr/>
          <p:nvPr/>
        </p:nvSpPr>
        <p:spPr>
          <a:xfrm>
            <a:off x="3975652" y="1839399"/>
            <a:ext cx="795131" cy="2960541"/>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Tree>
    <p:extLst>
      <p:ext uri="{BB962C8B-B14F-4D97-AF65-F5344CB8AC3E}">
        <p14:creationId xmlns:p14="http://schemas.microsoft.com/office/powerpoint/2010/main" val="106108265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DD97526B-393C-402A-02AC-D6FF52943F5F}"/>
              </a:ext>
            </a:extLst>
          </p:cNvPr>
          <p:cNvSpPr>
            <a:spLocks noGrp="1"/>
          </p:cNvSpPr>
          <p:nvPr>
            <p:ph type="title"/>
          </p:nvPr>
        </p:nvSpPr>
        <p:spPr>
          <a:xfrm>
            <a:off x="432000" y="1350000"/>
            <a:ext cx="6095800" cy="2079000"/>
          </a:xfrm>
        </p:spPr>
        <p:txBody>
          <a:bodyPr/>
          <a:lstStyle/>
          <a:p>
            <a:r>
              <a:rPr lang="en-GB" dirty="0"/>
              <a:t>Results</a:t>
            </a:r>
            <a:br>
              <a:rPr lang="en-GB" dirty="0"/>
            </a:br>
            <a:br>
              <a:rPr lang="en-GB" dirty="0"/>
            </a:br>
            <a:r>
              <a:rPr lang="en-GB" sz="4400" i="1" dirty="0"/>
              <a:t>MAR condition</a:t>
            </a:r>
            <a:endParaRPr lang="en-GB" i="1" dirty="0"/>
          </a:p>
        </p:txBody>
      </p:sp>
      <p:sp>
        <p:nvSpPr>
          <p:cNvPr id="14" name="Freeform: Shape 13">
            <a:extLst>
              <a:ext uri="{FF2B5EF4-FFF2-40B4-BE49-F238E27FC236}">
                <a16:creationId xmlns:a16="http://schemas.microsoft.com/office/drawing/2014/main" id="{DE9A9BA0-2D58-2F62-2B8E-E3F0B6A5705E}"/>
              </a:ext>
              <a:ext uri="{C183D7F6-B498-43B3-948B-1728B52AA6E4}">
                <adec:decorative xmlns:adec="http://schemas.microsoft.com/office/drawing/2017/decorative" val="1"/>
              </a:ext>
            </a:extLst>
          </p:cNvPr>
          <p:cNvSpPr/>
          <p:nvPr/>
        </p:nvSpPr>
        <p:spPr>
          <a:xfrm rot="8100000">
            <a:off x="8422385" y="5570679"/>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prstClr val="black"/>
              </a:solidFill>
              <a:effectLst/>
              <a:uLnTx/>
              <a:uFillTx/>
              <a:latin typeface="Barlow"/>
              <a:ea typeface="+mn-ea"/>
              <a:cs typeface="+mn-cs"/>
            </a:endParaRPr>
          </a:p>
        </p:txBody>
      </p:sp>
      <p:sp>
        <p:nvSpPr>
          <p:cNvPr id="3" name="TextBox 2">
            <a:extLst>
              <a:ext uri="{FF2B5EF4-FFF2-40B4-BE49-F238E27FC236}">
                <a16:creationId xmlns:a16="http://schemas.microsoft.com/office/drawing/2014/main" id="{E734692E-7AD1-A1D1-30F2-9C03C70E7FAB}"/>
              </a:ext>
            </a:extLst>
          </p:cNvPr>
          <p:cNvSpPr txBox="1"/>
          <p:nvPr/>
        </p:nvSpPr>
        <p:spPr>
          <a:xfrm>
            <a:off x="432000" y="6081311"/>
            <a:ext cx="6252579" cy="253403"/>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1600" i="1" dirty="0">
                <a:solidFill>
                  <a:schemeClr val="accent2"/>
                </a:solidFill>
              </a:rPr>
              <a:t>150 Replications, m=5 Imputations per Replication, except PO-Logistic</a:t>
            </a:r>
            <a:endParaRPr lang="en-US" sz="1200" i="1" dirty="0">
              <a:solidFill>
                <a:schemeClr val="accent2"/>
              </a:solidFill>
            </a:endParaRPr>
          </a:p>
        </p:txBody>
      </p:sp>
    </p:spTree>
    <p:extLst>
      <p:ext uri="{BB962C8B-B14F-4D97-AF65-F5344CB8AC3E}">
        <p14:creationId xmlns:p14="http://schemas.microsoft.com/office/powerpoint/2010/main" val="38533159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Mean Bias and Overall AAD – MAR Condition</a:t>
            </a:r>
          </a:p>
        </p:txBody>
      </p:sp>
      <p:graphicFrame>
        <p:nvGraphicFramePr>
          <p:cNvPr id="4" name="Content Placeholder 3">
            <a:extLst>
              <a:ext uri="{FF2B5EF4-FFF2-40B4-BE49-F238E27FC236}">
                <a16:creationId xmlns:a16="http://schemas.microsoft.com/office/drawing/2014/main" id="{E7CCA17A-8FCC-85F2-1BFB-0D05765A079E}"/>
              </a:ext>
            </a:extLst>
          </p:cNvPr>
          <p:cNvGraphicFramePr>
            <a:graphicFrameLocks noGrp="1"/>
          </p:cNvGraphicFramePr>
          <p:nvPr>
            <p:ph idx="1"/>
          </p:nvPr>
        </p:nvGraphicFramePr>
        <p:xfrm>
          <a:off x="106680" y="1391860"/>
          <a:ext cx="11978640" cy="3977640"/>
        </p:xfrm>
        <a:graphic>
          <a:graphicData uri="http://schemas.openxmlformats.org/drawingml/2006/table">
            <a:tbl>
              <a:tblPr firstRow="1" bandRow="1">
                <a:tableStyleId>{5C22544A-7EE6-4342-B048-85BDC9FD1C3A}</a:tableStyleId>
              </a:tblPr>
              <a:tblGrid>
                <a:gridCol w="1920240">
                  <a:extLst>
                    <a:ext uri="{9D8B030D-6E8A-4147-A177-3AD203B41FA5}">
                      <a16:colId xmlns:a16="http://schemas.microsoft.com/office/drawing/2014/main" val="1379136207"/>
                    </a:ext>
                  </a:extLst>
                </a:gridCol>
                <a:gridCol w="1005840">
                  <a:extLst>
                    <a:ext uri="{9D8B030D-6E8A-4147-A177-3AD203B41FA5}">
                      <a16:colId xmlns:a16="http://schemas.microsoft.com/office/drawing/2014/main" val="3873796016"/>
                    </a:ext>
                  </a:extLst>
                </a:gridCol>
                <a:gridCol w="1005840">
                  <a:extLst>
                    <a:ext uri="{9D8B030D-6E8A-4147-A177-3AD203B41FA5}">
                      <a16:colId xmlns:a16="http://schemas.microsoft.com/office/drawing/2014/main" val="1236296725"/>
                    </a:ext>
                  </a:extLst>
                </a:gridCol>
                <a:gridCol w="1005840">
                  <a:extLst>
                    <a:ext uri="{9D8B030D-6E8A-4147-A177-3AD203B41FA5}">
                      <a16:colId xmlns:a16="http://schemas.microsoft.com/office/drawing/2014/main" val="3892706221"/>
                    </a:ext>
                  </a:extLst>
                </a:gridCol>
                <a:gridCol w="1005840">
                  <a:extLst>
                    <a:ext uri="{9D8B030D-6E8A-4147-A177-3AD203B41FA5}">
                      <a16:colId xmlns:a16="http://schemas.microsoft.com/office/drawing/2014/main" val="2253568812"/>
                    </a:ext>
                  </a:extLst>
                </a:gridCol>
                <a:gridCol w="1005840">
                  <a:extLst>
                    <a:ext uri="{9D8B030D-6E8A-4147-A177-3AD203B41FA5}">
                      <a16:colId xmlns:a16="http://schemas.microsoft.com/office/drawing/2014/main" val="1016820772"/>
                    </a:ext>
                  </a:extLst>
                </a:gridCol>
                <a:gridCol w="1005840">
                  <a:extLst>
                    <a:ext uri="{9D8B030D-6E8A-4147-A177-3AD203B41FA5}">
                      <a16:colId xmlns:a16="http://schemas.microsoft.com/office/drawing/2014/main" val="2366053078"/>
                    </a:ext>
                  </a:extLst>
                </a:gridCol>
                <a:gridCol w="1005840">
                  <a:extLst>
                    <a:ext uri="{9D8B030D-6E8A-4147-A177-3AD203B41FA5}">
                      <a16:colId xmlns:a16="http://schemas.microsoft.com/office/drawing/2014/main" val="4129951871"/>
                    </a:ext>
                  </a:extLst>
                </a:gridCol>
                <a:gridCol w="1005840">
                  <a:extLst>
                    <a:ext uri="{9D8B030D-6E8A-4147-A177-3AD203B41FA5}">
                      <a16:colId xmlns:a16="http://schemas.microsoft.com/office/drawing/2014/main" val="1581832410"/>
                    </a:ext>
                  </a:extLst>
                </a:gridCol>
                <a:gridCol w="1005840">
                  <a:extLst>
                    <a:ext uri="{9D8B030D-6E8A-4147-A177-3AD203B41FA5}">
                      <a16:colId xmlns:a16="http://schemas.microsoft.com/office/drawing/2014/main" val="953554929"/>
                    </a:ext>
                  </a:extLst>
                </a:gridCol>
                <a:gridCol w="1005840">
                  <a:extLst>
                    <a:ext uri="{9D8B030D-6E8A-4147-A177-3AD203B41FA5}">
                      <a16:colId xmlns:a16="http://schemas.microsoft.com/office/drawing/2014/main" val="708522020"/>
                    </a:ext>
                  </a:extLst>
                </a:gridCol>
              </a:tblGrid>
              <a:tr h="370840">
                <a:tc>
                  <a:txBody>
                    <a:bodyPr/>
                    <a:lstStyle/>
                    <a:p>
                      <a:endParaRPr lang="en-US" dirty="0"/>
                    </a:p>
                  </a:txBody>
                  <a:tcPr>
                    <a:lnR w="12700" cmpd="sng">
                      <a:noFill/>
                    </a:lnR>
                    <a:lnB w="38100" cmpd="sng">
                      <a:noFill/>
                    </a:lnB>
                  </a:tcPr>
                </a:tc>
                <a:tc>
                  <a:txBody>
                    <a:bodyPr/>
                    <a:lstStyle/>
                    <a:p>
                      <a:pPr algn="ctr"/>
                      <a:r>
                        <a:rPr lang="en-US" dirty="0"/>
                        <a:t>AVG BIAS</a:t>
                      </a:r>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38100" cap="flat" cmpd="sng" algn="ctr">
                      <a:solidFill>
                        <a:schemeClr val="bg1"/>
                      </a:solidFill>
                      <a:prstDash val="solid"/>
                      <a:round/>
                      <a:headEnd type="none" w="med" len="med"/>
                      <a:tailEnd type="none" w="med" len="med"/>
                    </a:lnR>
                  </a:tcPr>
                </a:tc>
                <a:tc>
                  <a:txBody>
                    <a:bodyPr/>
                    <a:lstStyle/>
                    <a:p>
                      <a:pPr algn="ctr"/>
                      <a:r>
                        <a:rPr lang="en-US" dirty="0"/>
                        <a:t>AVG PRB</a:t>
                      </a:r>
                    </a:p>
                  </a:txBody>
                  <a:tcPr anchor="b">
                    <a:lnL w="38100" cap="flat" cmpd="sng" algn="ctr">
                      <a:solidFill>
                        <a:schemeClr val="bg1"/>
                      </a:solidFill>
                      <a:prstDash val="solid"/>
                      <a:round/>
                      <a:headEnd type="none" w="med" len="med"/>
                      <a:tailEnd type="none" w="med" len="med"/>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tcPr>
                </a:tc>
                <a:extLst>
                  <a:ext uri="{0D108BD9-81ED-4DB2-BD59-A6C34878D82A}">
                    <a16:rowId xmlns:a16="http://schemas.microsoft.com/office/drawing/2014/main" val="3417058203"/>
                  </a:ext>
                </a:extLst>
              </a:tr>
              <a:tr h="370840">
                <a:tc>
                  <a:txBody>
                    <a:bodyPr/>
                    <a:lstStyle/>
                    <a:p>
                      <a:endParaRPr lang="en-US" b="1" dirty="0">
                        <a:solidFill>
                          <a:schemeClr val="bg1"/>
                        </a:solidFill>
                      </a:endParaRPr>
                    </a:p>
                  </a:txBody>
                  <a:tcPr>
                    <a:lnT w="38100" cmpd="sng">
                      <a:noFill/>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PO-Log</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L-OLS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err="1">
                          <a:solidFill>
                            <a:schemeClr val="bg1"/>
                          </a:solidFill>
                        </a:rPr>
                        <a:t>kNN</a:t>
                      </a:r>
                      <a:endParaRPr lang="en-US" b="1" dirty="0">
                        <a:solidFill>
                          <a:schemeClr val="bg1"/>
                        </a:solidFill>
                      </a:endParaRP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PMM</a:t>
                      </a:r>
                    </a:p>
                  </a:txBody>
                  <a:tcPr anchor="b">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PO-Log</a:t>
                      </a:r>
                    </a:p>
                  </a:txBody>
                  <a:tcPr anchor="b">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B-OLS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L-OLS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err="1">
                          <a:solidFill>
                            <a:schemeClr val="bg1"/>
                          </a:solidFill>
                        </a:rPr>
                        <a:t>kNN</a:t>
                      </a:r>
                      <a:endParaRPr lang="en-US" b="1" dirty="0">
                        <a:solidFill>
                          <a:schemeClr val="bg1"/>
                        </a:solidFill>
                      </a:endParaRP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PMM</a:t>
                      </a:r>
                    </a:p>
                  </a:txBody>
                  <a:tcPr anchor="b">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-0.37</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0.03</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0.12</a:t>
                      </a:r>
                    </a:p>
                  </a:txBody>
                  <a:tcPr marL="9525" marR="9525" marT="9525"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628751008"/>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EMDR Ranking </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0.25</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-0.44</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-0.02</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-0.02</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0.13</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kumimoji="0" lang="en-US" sz="1800" b="1" i="0" u="none" strike="noStrike" kern="1200" cap="none" spc="0" normalizeH="0" baseline="0" noProof="0" dirty="0">
                          <a:ln>
                            <a:noFill/>
                          </a:ln>
                          <a:solidFill>
                            <a:srgbClr val="FF0000"/>
                          </a:solidFill>
                          <a:effectLst/>
                          <a:uLnTx/>
                          <a:uFillTx/>
                          <a:latin typeface="Calibri" panose="020F0502020204030204" pitchFamily="34" charset="0"/>
                          <a:ea typeface="+mn-ea"/>
                          <a:cs typeface="+mn-cs"/>
                        </a:rPr>
                        <a:t>0.02</a:t>
                      </a:r>
                      <a:endParaRPr lang="en-US" sz="18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0.02</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Medication Ranking</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0.26</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0.05</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0.04</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algn="ctr" fontAlgn="b"/>
                      <a:r>
                        <a:rPr kumimoji="0" lang="en-US" sz="1800" b="1" i="0" u="none" strike="noStrike" kern="1200" cap="none" spc="0" normalizeH="0" baseline="0" noProof="0" dirty="0">
                          <a:ln>
                            <a:noFill/>
                          </a:ln>
                          <a:solidFill>
                            <a:srgbClr val="FF0000"/>
                          </a:solidFill>
                          <a:effectLst/>
                          <a:uLnTx/>
                          <a:uFillTx/>
                          <a:latin typeface="Calibri" panose="020F0502020204030204" pitchFamily="34" charset="0"/>
                          <a:ea typeface="+mn-ea"/>
                          <a:cs typeface="+mn-cs"/>
                        </a:rPr>
                        <a:t>0.02</a:t>
                      </a:r>
                      <a:endParaRPr lang="en-US" sz="1800" b="1" i="0" u="none" strike="noStrike" dirty="0">
                        <a:solidFill>
                          <a:srgbClr val="FF0000"/>
                        </a:solidFill>
                        <a:effectLst/>
                        <a:latin typeface="Calibri" panose="020F0502020204030204" pitchFamily="34" charset="0"/>
                      </a:endParaRP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0.02</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endParaRPr lang="en-US" sz="1800" b="0" i="0" u="none" strike="noStrike" dirty="0">
                        <a:solidFill>
                          <a:schemeClr val="tx1"/>
                        </a:solidFill>
                        <a:effectLst/>
                        <a:latin typeface="Calibri" panose="020F0502020204030204" pitchFamily="34" charset="0"/>
                      </a:endParaRPr>
                    </a:p>
                  </a:txBody>
                  <a:tcPr marL="9525" marR="9525" marT="9525"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 AAD</a:t>
                      </a:r>
                    </a:p>
                  </a:txBody>
                  <a:tcPr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0.29</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0.06</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0.06</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0.03</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0.06</a:t>
                      </a:r>
                    </a:p>
                  </a:txBody>
                  <a:tcPr marL="9525" marR="9525" marT="9525" marB="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extLst>
                  <a:ext uri="{0D108BD9-81ED-4DB2-BD59-A6C34878D82A}">
                    <a16:rowId xmlns:a16="http://schemas.microsoft.com/office/drawing/2014/main" val="1497867161"/>
                  </a:ext>
                </a:extLst>
              </a:tr>
            </a:tbl>
          </a:graphicData>
        </a:graphic>
      </p:graphicFrame>
      <p:sp>
        <p:nvSpPr>
          <p:cNvPr id="3" name="Rectangle 2">
            <a:extLst>
              <a:ext uri="{FF2B5EF4-FFF2-40B4-BE49-F238E27FC236}">
                <a16:creationId xmlns:a16="http://schemas.microsoft.com/office/drawing/2014/main" id="{2D0C2BE1-7ECD-C50E-E017-9E79707ABBAC}"/>
              </a:ext>
            </a:extLst>
          </p:cNvPr>
          <p:cNvSpPr/>
          <p:nvPr/>
        </p:nvSpPr>
        <p:spPr>
          <a:xfrm>
            <a:off x="2160104" y="2411898"/>
            <a:ext cx="689113" cy="3080749"/>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6" name="Rectangle 5">
            <a:extLst>
              <a:ext uri="{FF2B5EF4-FFF2-40B4-BE49-F238E27FC236}">
                <a16:creationId xmlns:a16="http://schemas.microsoft.com/office/drawing/2014/main" id="{076D9C0B-D440-9BBF-00AD-64A10188A120}"/>
              </a:ext>
            </a:extLst>
          </p:cNvPr>
          <p:cNvSpPr/>
          <p:nvPr/>
        </p:nvSpPr>
        <p:spPr>
          <a:xfrm>
            <a:off x="7215809" y="2411898"/>
            <a:ext cx="689113" cy="2676937"/>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Tree>
    <p:extLst>
      <p:ext uri="{BB962C8B-B14F-4D97-AF65-F5344CB8AC3E}">
        <p14:creationId xmlns:p14="http://schemas.microsoft.com/office/powerpoint/2010/main" val="1968130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a:xfrm>
            <a:off x="450000" y="596774"/>
            <a:ext cx="11299088" cy="715669"/>
          </a:xfrm>
        </p:spPr>
        <p:txBody>
          <a:bodyPr/>
          <a:lstStyle/>
          <a:p>
            <a:r>
              <a:rPr lang="en-US" dirty="0"/>
              <a:t>Disclaimers</a:t>
            </a:r>
          </a:p>
        </p:txBody>
      </p:sp>
      <p:sp>
        <p:nvSpPr>
          <p:cNvPr id="3" name="Content Placeholder 2">
            <a:extLst>
              <a:ext uri="{FF2B5EF4-FFF2-40B4-BE49-F238E27FC236}">
                <a16:creationId xmlns:a16="http://schemas.microsoft.com/office/drawing/2014/main" id="{CD5F5F5F-3708-A600-2BC6-ECE7D170000F}"/>
              </a:ext>
            </a:extLst>
          </p:cNvPr>
          <p:cNvSpPr>
            <a:spLocks noGrp="1"/>
          </p:cNvSpPr>
          <p:nvPr>
            <p:ph idx="1"/>
          </p:nvPr>
        </p:nvSpPr>
        <p:spPr>
          <a:xfrm>
            <a:off x="446456" y="1506172"/>
            <a:ext cx="11299088" cy="2876172"/>
          </a:xfrm>
        </p:spPr>
        <p:txBody>
          <a:bodyPr numCol="1"/>
          <a:lstStyle/>
          <a:p>
            <a:pPr>
              <a:spcAft>
                <a:spcPts val="1000"/>
              </a:spcAft>
            </a:pPr>
            <a:r>
              <a:rPr lang="en-US" sz="2000" dirty="0"/>
              <a:t>Funding for this research was provided by the National Center for PTSD.  The findings and conclusions included in this presentation are those of the authors and do not necessarily represent the official position of the National Center for PTSD, the Veteran’s Administration, or other funding partners.</a:t>
            </a:r>
          </a:p>
          <a:p>
            <a:pPr>
              <a:spcAft>
                <a:spcPts val="1000"/>
              </a:spcAft>
            </a:pPr>
            <a:endParaRPr lang="en-US" sz="2000" dirty="0">
              <a:highlight>
                <a:srgbClr val="FFFF00"/>
              </a:highlight>
            </a:endParaRPr>
          </a:p>
          <a:p>
            <a:pPr>
              <a:spcAft>
                <a:spcPts val="1000"/>
              </a:spcAft>
            </a:pPr>
            <a:r>
              <a:rPr lang="en-US" sz="2000" dirty="0"/>
              <a:t>This presentation makes extensive use of unweighted survey data and simulated data.  Results displayed or discussed in this presentation should not be considered representative of US adults with PTSD, or the US Veteran population with PTSD.</a:t>
            </a:r>
          </a:p>
        </p:txBody>
      </p:sp>
    </p:spTree>
    <p:extLst>
      <p:ext uri="{BB962C8B-B14F-4D97-AF65-F5344CB8AC3E}">
        <p14:creationId xmlns:p14="http://schemas.microsoft.com/office/powerpoint/2010/main" val="25077931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MSE – MAR Condition </a:t>
            </a:r>
          </a:p>
        </p:txBody>
      </p:sp>
      <p:graphicFrame>
        <p:nvGraphicFramePr>
          <p:cNvPr id="8" name="Content Placeholder 3">
            <a:extLst>
              <a:ext uri="{FF2B5EF4-FFF2-40B4-BE49-F238E27FC236}">
                <a16:creationId xmlns:a16="http://schemas.microsoft.com/office/drawing/2014/main" id="{10984737-9E36-BD67-574D-58F17B1EB5B6}"/>
              </a:ext>
            </a:extLst>
          </p:cNvPr>
          <p:cNvGraphicFramePr>
            <a:graphicFrameLocks/>
          </p:cNvGraphicFramePr>
          <p:nvPr/>
        </p:nvGraphicFramePr>
        <p:xfrm>
          <a:off x="644931" y="1655802"/>
          <a:ext cx="10149840" cy="3337560"/>
        </p:xfrm>
        <a:graphic>
          <a:graphicData uri="http://schemas.openxmlformats.org/drawingml/2006/table">
            <a:tbl>
              <a:tblPr firstRow="1" bandRow="1">
                <a:tableStyleId>{5C22544A-7EE6-4342-B048-85BDC9FD1C3A}</a:tableStyleId>
              </a:tblPr>
              <a:tblGrid>
                <a:gridCol w="4458340">
                  <a:extLst>
                    <a:ext uri="{9D8B030D-6E8A-4147-A177-3AD203B41FA5}">
                      <a16:colId xmlns:a16="http://schemas.microsoft.com/office/drawing/2014/main" val="1379136207"/>
                    </a:ext>
                  </a:extLst>
                </a:gridCol>
                <a:gridCol w="1138300">
                  <a:extLst>
                    <a:ext uri="{9D8B030D-6E8A-4147-A177-3AD203B41FA5}">
                      <a16:colId xmlns:a16="http://schemas.microsoft.com/office/drawing/2014/main" val="3873796016"/>
                    </a:ext>
                  </a:extLst>
                </a:gridCol>
                <a:gridCol w="1138300">
                  <a:extLst>
                    <a:ext uri="{9D8B030D-6E8A-4147-A177-3AD203B41FA5}">
                      <a16:colId xmlns:a16="http://schemas.microsoft.com/office/drawing/2014/main" val="1236296725"/>
                    </a:ext>
                  </a:extLst>
                </a:gridCol>
                <a:gridCol w="1138300">
                  <a:extLst>
                    <a:ext uri="{9D8B030D-6E8A-4147-A177-3AD203B41FA5}">
                      <a16:colId xmlns:a16="http://schemas.microsoft.com/office/drawing/2014/main" val="3892706221"/>
                    </a:ext>
                  </a:extLst>
                </a:gridCol>
                <a:gridCol w="1138300">
                  <a:extLst>
                    <a:ext uri="{9D8B030D-6E8A-4147-A177-3AD203B41FA5}">
                      <a16:colId xmlns:a16="http://schemas.microsoft.com/office/drawing/2014/main" val="2253568812"/>
                    </a:ext>
                  </a:extLst>
                </a:gridCol>
                <a:gridCol w="1138300">
                  <a:extLst>
                    <a:ext uri="{9D8B030D-6E8A-4147-A177-3AD203B41FA5}">
                      <a16:colId xmlns:a16="http://schemas.microsoft.com/office/drawing/2014/main" val="1016820772"/>
                    </a:ext>
                  </a:extLst>
                </a:gridCol>
              </a:tblGrid>
              <a:tr h="370840">
                <a:tc>
                  <a:txBody>
                    <a:bodyPr/>
                    <a:lstStyle/>
                    <a:p>
                      <a:endParaRPr lang="en-US" dirty="0"/>
                    </a:p>
                  </a:txBody>
                  <a:tcPr/>
                </a:tc>
                <a:tc>
                  <a:txBody>
                    <a:bodyPr/>
                    <a:lstStyle/>
                    <a:p>
                      <a:pPr algn="ctr"/>
                      <a:r>
                        <a:rPr lang="en-US" b="1" dirty="0">
                          <a:solidFill>
                            <a:schemeClr val="bg1"/>
                          </a:solidFill>
                        </a:rPr>
                        <a:t>PO-Log</a:t>
                      </a:r>
                      <a:endParaRPr lang="en-US" dirty="0"/>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L-OLS</a:t>
                      </a:r>
                    </a:p>
                  </a:txBody>
                  <a:tcPr anchor="b"/>
                </a:tc>
                <a:tc>
                  <a:txBody>
                    <a:bodyPr/>
                    <a:lstStyle/>
                    <a:p>
                      <a:pPr algn="ctr"/>
                      <a:r>
                        <a:rPr lang="en-US" b="1" dirty="0">
                          <a:solidFill>
                            <a:schemeClr val="bg1"/>
                          </a:solidFill>
                        </a:rPr>
                        <a:t>KNN</a:t>
                      </a:r>
                      <a:endParaRPr lang="en-US" dirty="0"/>
                    </a:p>
                  </a:txBody>
                  <a:tcPr anchor="b"/>
                </a:tc>
                <a:tc>
                  <a:txBody>
                    <a:bodyPr/>
                    <a:lstStyle/>
                    <a:p>
                      <a:pPr algn="ctr"/>
                      <a:r>
                        <a:rPr lang="en-US" dirty="0"/>
                        <a:t>PMM</a:t>
                      </a:r>
                    </a:p>
                  </a:txBody>
                  <a:tcPr anchor="b"/>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3.57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2.68</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2.68</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2.74</a:t>
                      </a:r>
                    </a:p>
                  </a:txBody>
                  <a:tcPr marL="9525" marR="9525" marT="9525" marB="0" anchor="ctr"/>
                </a:tc>
                <a:extLst>
                  <a:ext uri="{0D108BD9-81ED-4DB2-BD59-A6C34878D82A}">
                    <a16:rowId xmlns:a16="http://schemas.microsoft.com/office/drawing/2014/main" val="1628751008"/>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EMDR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3.81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3.63</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3.52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3.33</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3.31</a:t>
                      </a: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3.94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3.78</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2.84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2.47</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2.45</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4.90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4.30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4.30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4.29</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Medication Ranking</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5.64</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5.63</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5.62</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5.46</a:t>
                      </a:r>
                    </a:p>
                  </a:txBody>
                  <a:tcPr marL="9525" marR="9525" marT="9525"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4.03</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3.68</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3.67</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3.67</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32535208"/>
                  </a:ext>
                </a:extLst>
              </a:tr>
            </a:tbl>
          </a:graphicData>
        </a:graphic>
      </p:graphicFrame>
      <p:sp>
        <p:nvSpPr>
          <p:cNvPr id="3" name="Rectangle 2">
            <a:extLst>
              <a:ext uri="{FF2B5EF4-FFF2-40B4-BE49-F238E27FC236}">
                <a16:creationId xmlns:a16="http://schemas.microsoft.com/office/drawing/2014/main" id="{AB1102F3-6B6C-AAEC-B208-5C2BC3B7BD9F}"/>
              </a:ext>
            </a:extLst>
          </p:cNvPr>
          <p:cNvSpPr/>
          <p:nvPr/>
        </p:nvSpPr>
        <p:spPr>
          <a:xfrm>
            <a:off x="5239267" y="2036640"/>
            <a:ext cx="931588" cy="2988523"/>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4" name="TextBox 3">
            <a:extLst>
              <a:ext uri="{FF2B5EF4-FFF2-40B4-BE49-F238E27FC236}">
                <a16:creationId xmlns:a16="http://schemas.microsoft.com/office/drawing/2014/main" id="{898705A3-4751-EAEA-F657-AC986A384E49}"/>
              </a:ext>
            </a:extLst>
          </p:cNvPr>
          <p:cNvSpPr txBox="1"/>
          <p:nvPr/>
        </p:nvSpPr>
        <p:spPr>
          <a:xfrm>
            <a:off x="644931" y="5334411"/>
            <a:ext cx="3789208" cy="536557"/>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1600" u="sng" dirty="0">
                <a:solidFill>
                  <a:srgbClr val="FF0000"/>
                </a:solidFill>
              </a:rPr>
              <a:t>MNAR imposed via</a:t>
            </a:r>
            <a:r>
              <a:rPr lang="en-US" sz="1600" dirty="0">
                <a:solidFill>
                  <a:srgbClr val="FF0000"/>
                </a:solidFill>
              </a:rPr>
              <a:t>: Medications Ranking, EMDR Ranking, and Counseling Ranking</a:t>
            </a:r>
          </a:p>
        </p:txBody>
      </p:sp>
    </p:spTree>
    <p:extLst>
      <p:ext uri="{BB962C8B-B14F-4D97-AF65-F5344CB8AC3E}">
        <p14:creationId xmlns:p14="http://schemas.microsoft.com/office/powerpoint/2010/main" val="182960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highlight>
                  <a:srgbClr val="FFFF00"/>
                </a:highlight>
              </a:rPr>
              <a:t>RNMSE – MAR Condition</a:t>
            </a:r>
          </a:p>
        </p:txBody>
      </p:sp>
      <p:graphicFrame>
        <p:nvGraphicFramePr>
          <p:cNvPr id="8" name="Content Placeholder 3">
            <a:extLst>
              <a:ext uri="{FF2B5EF4-FFF2-40B4-BE49-F238E27FC236}">
                <a16:creationId xmlns:a16="http://schemas.microsoft.com/office/drawing/2014/main" id="{69CA9639-29F6-F1FB-A426-9FD3E58AED59}"/>
              </a:ext>
            </a:extLst>
          </p:cNvPr>
          <p:cNvGraphicFramePr>
            <a:graphicFrameLocks noGrp="1"/>
          </p:cNvGraphicFramePr>
          <p:nvPr>
            <p:ph idx="1"/>
          </p:nvPr>
        </p:nvGraphicFramePr>
        <p:xfrm>
          <a:off x="442912" y="1417543"/>
          <a:ext cx="8869680" cy="3337560"/>
        </p:xfrm>
        <a:graphic>
          <a:graphicData uri="http://schemas.openxmlformats.org/drawingml/2006/table">
            <a:tbl>
              <a:tblPr firstRow="1" bandRow="1">
                <a:tableStyleId>{5C22544A-7EE6-4342-B048-85BDC9FD1C3A}</a:tableStyleId>
              </a:tblPr>
              <a:tblGrid>
                <a:gridCol w="3383280">
                  <a:extLst>
                    <a:ext uri="{9D8B030D-6E8A-4147-A177-3AD203B41FA5}">
                      <a16:colId xmlns:a16="http://schemas.microsoft.com/office/drawing/2014/main" val="1379136207"/>
                    </a:ext>
                  </a:extLst>
                </a:gridCol>
                <a:gridCol w="1097280">
                  <a:extLst>
                    <a:ext uri="{9D8B030D-6E8A-4147-A177-3AD203B41FA5}">
                      <a16:colId xmlns:a16="http://schemas.microsoft.com/office/drawing/2014/main" val="3873796016"/>
                    </a:ext>
                  </a:extLst>
                </a:gridCol>
                <a:gridCol w="1097280">
                  <a:extLst>
                    <a:ext uri="{9D8B030D-6E8A-4147-A177-3AD203B41FA5}">
                      <a16:colId xmlns:a16="http://schemas.microsoft.com/office/drawing/2014/main" val="1236296725"/>
                    </a:ext>
                  </a:extLst>
                </a:gridCol>
                <a:gridCol w="1097280">
                  <a:extLst>
                    <a:ext uri="{9D8B030D-6E8A-4147-A177-3AD203B41FA5}">
                      <a16:colId xmlns:a16="http://schemas.microsoft.com/office/drawing/2014/main" val="3892706221"/>
                    </a:ext>
                  </a:extLst>
                </a:gridCol>
                <a:gridCol w="1097280">
                  <a:extLst>
                    <a:ext uri="{9D8B030D-6E8A-4147-A177-3AD203B41FA5}">
                      <a16:colId xmlns:a16="http://schemas.microsoft.com/office/drawing/2014/main" val="2253568812"/>
                    </a:ext>
                  </a:extLst>
                </a:gridCol>
                <a:gridCol w="1097280">
                  <a:extLst>
                    <a:ext uri="{9D8B030D-6E8A-4147-A177-3AD203B41FA5}">
                      <a16:colId xmlns:a16="http://schemas.microsoft.com/office/drawing/2014/main" val="1016820772"/>
                    </a:ext>
                  </a:extLst>
                </a:gridCol>
              </a:tblGrid>
              <a:tr h="370840">
                <a:tc>
                  <a:txBody>
                    <a:bodyPr/>
                    <a:lstStyle/>
                    <a:p>
                      <a:endParaRPr lang="en-US" dirty="0"/>
                    </a:p>
                  </a:txBody>
                  <a:tcPr/>
                </a:tc>
                <a:tc>
                  <a:txBody>
                    <a:bodyPr/>
                    <a:lstStyle/>
                    <a:p>
                      <a:pPr algn="ctr"/>
                      <a:r>
                        <a:rPr lang="en-US" b="1" dirty="0">
                          <a:solidFill>
                            <a:schemeClr val="bg1"/>
                          </a:solidFill>
                        </a:rPr>
                        <a:t>PO-Log</a:t>
                      </a:r>
                      <a:endParaRPr lang="en-US" dirty="0"/>
                    </a:p>
                  </a:txBody>
                  <a:tcPr anchor="b"/>
                </a:tc>
                <a:tc>
                  <a:txBody>
                    <a:bodyPr/>
                    <a:lstStyle/>
                    <a:p>
                      <a:pPr algn="ctr"/>
                      <a:r>
                        <a:rPr lang="en-US" b="1" dirty="0">
                          <a:solidFill>
                            <a:schemeClr val="bg1"/>
                          </a:solidFill>
                        </a:rPr>
                        <a:t>B-OLS</a:t>
                      </a:r>
                    </a:p>
                  </a:txBody>
                  <a:tcPr anchor="b"/>
                </a:tc>
                <a:tc>
                  <a:txBody>
                    <a:bodyPr/>
                    <a:lstStyle/>
                    <a:p>
                      <a:pPr algn="ctr"/>
                      <a:r>
                        <a:rPr lang="en-US" b="1" dirty="0">
                          <a:solidFill>
                            <a:schemeClr val="bg1"/>
                          </a:solidFill>
                        </a:rPr>
                        <a:t>L-OLS</a:t>
                      </a:r>
                    </a:p>
                  </a:txBody>
                  <a:tcPr anchor="b"/>
                </a:tc>
                <a:tc>
                  <a:txBody>
                    <a:bodyPr/>
                    <a:lstStyle/>
                    <a:p>
                      <a:pPr algn="ctr"/>
                      <a:r>
                        <a:rPr lang="en-US" dirty="0"/>
                        <a:t>KNN</a:t>
                      </a:r>
                    </a:p>
                  </a:txBody>
                  <a:tcPr anchor="b"/>
                </a:tc>
                <a:tc>
                  <a:txBody>
                    <a:bodyPr/>
                    <a:lstStyle/>
                    <a:p>
                      <a:pPr algn="ctr"/>
                      <a:r>
                        <a:rPr lang="en-US" dirty="0"/>
                        <a:t>PMM</a:t>
                      </a:r>
                    </a:p>
                  </a:txBody>
                  <a:tcPr anchor="b"/>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1.15</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1628751008"/>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EMDR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1.08</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a:ln>
                            <a:noFill/>
                          </a:ln>
                          <a:solidFill>
                            <a:srgbClr val="000000"/>
                          </a:solidFill>
                          <a:effectLst/>
                          <a:uLnTx/>
                          <a:uFillTx/>
                          <a:latin typeface="Calibri" panose="020F0502020204030204" pitchFamily="34" charset="0"/>
                          <a:ea typeface="+mn-ea"/>
                          <a:cs typeface="+mn-cs"/>
                        </a:rPr>
                        <a:t>---</a:t>
                      </a:r>
                      <a:endPar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0.99</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Medication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1.02</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1.02</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1.02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 RNMSE</a:t>
                      </a:r>
                    </a:p>
                  </a:txBody>
                  <a:tcPr anchor="ctr"/>
                </a:tc>
                <a:tc>
                  <a:txBody>
                    <a:bodyPr/>
                    <a:lstStyle/>
                    <a:p>
                      <a:pPr algn="ctr" fontAlgn="b"/>
                      <a:r>
                        <a:rPr lang="en-US" sz="1800" b="1" i="0" u="none" strike="noStrike" dirty="0">
                          <a:solidFill>
                            <a:schemeClr val="tx1"/>
                          </a:solidFill>
                          <a:effectLst/>
                          <a:latin typeface="Calibri" panose="020F0502020204030204" pitchFamily="34" charset="0"/>
                        </a:rPr>
                        <a:t>1.06</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727483450"/>
                  </a:ext>
                </a:extLst>
              </a:tr>
            </a:tbl>
          </a:graphicData>
        </a:graphic>
      </p:graphicFrame>
      <p:sp>
        <p:nvSpPr>
          <p:cNvPr id="4" name="Rectangle 3">
            <a:extLst>
              <a:ext uri="{FF2B5EF4-FFF2-40B4-BE49-F238E27FC236}">
                <a16:creationId xmlns:a16="http://schemas.microsoft.com/office/drawing/2014/main" id="{DF73A520-1622-FED4-137F-8B0799858E83}"/>
              </a:ext>
            </a:extLst>
          </p:cNvPr>
          <p:cNvSpPr/>
          <p:nvPr/>
        </p:nvSpPr>
        <p:spPr>
          <a:xfrm>
            <a:off x="3975652" y="1839399"/>
            <a:ext cx="795131" cy="2960541"/>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6" name="TextBox 5">
            <a:extLst>
              <a:ext uri="{FF2B5EF4-FFF2-40B4-BE49-F238E27FC236}">
                <a16:creationId xmlns:a16="http://schemas.microsoft.com/office/drawing/2014/main" id="{C41126B3-6C98-41FA-579E-336929D71DA0}"/>
              </a:ext>
            </a:extLst>
          </p:cNvPr>
          <p:cNvSpPr txBox="1"/>
          <p:nvPr/>
        </p:nvSpPr>
        <p:spPr>
          <a:xfrm>
            <a:off x="450000" y="5440457"/>
            <a:ext cx="9239693" cy="603627"/>
          </a:xfrm>
          <a:prstGeom prst="rect">
            <a:avLst/>
          </a:prstGeom>
          <a:noFill/>
        </p:spPr>
        <p:txBody>
          <a:bodyPr wrap="square" lIns="0" tIns="0" rIns="0" bIns="0" rtlCol="0">
            <a:spAutoFit/>
          </a:bodyPr>
          <a:lstStyle/>
          <a:p>
            <a:pPr marL="0" marR="0" lvl="0" indent="0" algn="l" defTabSz="914400" rtl="0" eaLnBrk="1" fontAlgn="auto" latinLnBrk="0" hangingPunct="1">
              <a:lnSpc>
                <a:spcPct val="115000"/>
              </a:lnSpc>
              <a:spcBef>
                <a:spcPts val="400"/>
              </a:spcBef>
              <a:spcAft>
                <a:spcPts val="400"/>
              </a:spcAft>
              <a:buClrTx/>
              <a:buSzPct val="100000"/>
              <a:buFontTx/>
              <a:buNone/>
              <a:tabLst/>
              <a:defRPr/>
            </a:pPr>
            <a:r>
              <a:rPr kumimoji="0" lang="en-US" b="0" i="1" u="none" strike="noStrike" kern="1200" cap="none" spc="0" normalizeH="0" baseline="0" noProof="0" dirty="0">
                <a:ln>
                  <a:noFill/>
                </a:ln>
                <a:solidFill>
                  <a:srgbClr val="FF0000"/>
                </a:solidFill>
                <a:effectLst/>
                <a:uLnTx/>
                <a:uFillTx/>
                <a:latin typeface="Barlow"/>
                <a:ea typeface="+mn-ea"/>
                <a:cs typeface="+mn-cs"/>
              </a:rPr>
              <a:t>NRMSE close to 1 indicates that the MSE is about the size than the underlying standard deviation which means the imputation model is essentially random (Oba et al (2003)).</a:t>
            </a:r>
          </a:p>
        </p:txBody>
      </p:sp>
    </p:spTree>
    <p:extLst>
      <p:ext uri="{BB962C8B-B14F-4D97-AF65-F5344CB8AC3E}">
        <p14:creationId xmlns:p14="http://schemas.microsoft.com/office/powerpoint/2010/main" val="18453674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DD97526B-393C-402A-02AC-D6FF52943F5F}"/>
              </a:ext>
            </a:extLst>
          </p:cNvPr>
          <p:cNvSpPr>
            <a:spLocks noGrp="1"/>
          </p:cNvSpPr>
          <p:nvPr>
            <p:ph type="title"/>
          </p:nvPr>
        </p:nvSpPr>
        <p:spPr>
          <a:xfrm>
            <a:off x="432000" y="1350000"/>
            <a:ext cx="6095800" cy="2079000"/>
          </a:xfrm>
        </p:spPr>
        <p:txBody>
          <a:bodyPr/>
          <a:lstStyle/>
          <a:p>
            <a:r>
              <a:rPr lang="en-GB" dirty="0"/>
              <a:t>Results</a:t>
            </a:r>
            <a:br>
              <a:rPr lang="en-GB" dirty="0"/>
            </a:br>
            <a:br>
              <a:rPr lang="en-GB" dirty="0"/>
            </a:br>
            <a:r>
              <a:rPr lang="en-GB" sz="4400" i="1" dirty="0" err="1"/>
              <a:t>MnAR</a:t>
            </a:r>
            <a:r>
              <a:rPr lang="en-GB" sz="4400" i="1" dirty="0"/>
              <a:t> condition</a:t>
            </a:r>
            <a:endParaRPr lang="en-GB" i="1" dirty="0"/>
          </a:p>
        </p:txBody>
      </p:sp>
      <p:sp>
        <p:nvSpPr>
          <p:cNvPr id="14" name="Freeform: Shape 13">
            <a:extLst>
              <a:ext uri="{FF2B5EF4-FFF2-40B4-BE49-F238E27FC236}">
                <a16:creationId xmlns:a16="http://schemas.microsoft.com/office/drawing/2014/main" id="{DE9A9BA0-2D58-2F62-2B8E-E3F0B6A5705E}"/>
              </a:ext>
              <a:ext uri="{C183D7F6-B498-43B3-948B-1728B52AA6E4}">
                <adec:decorative xmlns:adec="http://schemas.microsoft.com/office/drawing/2017/decorative" val="1"/>
              </a:ext>
            </a:extLst>
          </p:cNvPr>
          <p:cNvSpPr/>
          <p:nvPr/>
        </p:nvSpPr>
        <p:spPr>
          <a:xfrm rot="8100000">
            <a:off x="8422385" y="5570679"/>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prstClr val="black"/>
              </a:solidFill>
              <a:effectLst/>
              <a:uLnTx/>
              <a:uFillTx/>
              <a:latin typeface="Barlow"/>
              <a:ea typeface="+mn-ea"/>
              <a:cs typeface="+mn-cs"/>
            </a:endParaRPr>
          </a:p>
        </p:txBody>
      </p:sp>
      <p:sp>
        <p:nvSpPr>
          <p:cNvPr id="3" name="TextBox 2">
            <a:extLst>
              <a:ext uri="{FF2B5EF4-FFF2-40B4-BE49-F238E27FC236}">
                <a16:creationId xmlns:a16="http://schemas.microsoft.com/office/drawing/2014/main" id="{5CC15ED5-7470-AE92-0FAE-8ECC3E36CBE5}"/>
              </a:ext>
            </a:extLst>
          </p:cNvPr>
          <p:cNvSpPr txBox="1"/>
          <p:nvPr/>
        </p:nvSpPr>
        <p:spPr>
          <a:xfrm>
            <a:off x="432000" y="6081311"/>
            <a:ext cx="6252579" cy="253403"/>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1600" i="1" dirty="0">
                <a:solidFill>
                  <a:schemeClr val="accent2"/>
                </a:solidFill>
              </a:rPr>
              <a:t>150 Replications, m=5 Imputations per Replication, except PO-Logistic</a:t>
            </a:r>
            <a:endParaRPr lang="en-US" sz="1200" i="1" dirty="0">
              <a:solidFill>
                <a:schemeClr val="accent2"/>
              </a:solidFill>
            </a:endParaRPr>
          </a:p>
        </p:txBody>
      </p:sp>
    </p:spTree>
    <p:extLst>
      <p:ext uri="{BB962C8B-B14F-4D97-AF65-F5344CB8AC3E}">
        <p14:creationId xmlns:p14="http://schemas.microsoft.com/office/powerpoint/2010/main" val="17102402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Mean Bias and Overall AAD – MNAR Condition</a:t>
            </a:r>
          </a:p>
        </p:txBody>
      </p:sp>
      <p:graphicFrame>
        <p:nvGraphicFramePr>
          <p:cNvPr id="4" name="Content Placeholder 3">
            <a:extLst>
              <a:ext uri="{FF2B5EF4-FFF2-40B4-BE49-F238E27FC236}">
                <a16:creationId xmlns:a16="http://schemas.microsoft.com/office/drawing/2014/main" id="{E7CCA17A-8FCC-85F2-1BFB-0D05765A079E}"/>
              </a:ext>
            </a:extLst>
          </p:cNvPr>
          <p:cNvGraphicFramePr>
            <a:graphicFrameLocks noGrp="1"/>
          </p:cNvGraphicFramePr>
          <p:nvPr>
            <p:ph idx="1"/>
          </p:nvPr>
        </p:nvGraphicFramePr>
        <p:xfrm>
          <a:off x="106680" y="1391860"/>
          <a:ext cx="11978640" cy="3977640"/>
        </p:xfrm>
        <a:graphic>
          <a:graphicData uri="http://schemas.openxmlformats.org/drawingml/2006/table">
            <a:tbl>
              <a:tblPr firstRow="1" bandRow="1">
                <a:tableStyleId>{5C22544A-7EE6-4342-B048-85BDC9FD1C3A}</a:tableStyleId>
              </a:tblPr>
              <a:tblGrid>
                <a:gridCol w="1920240">
                  <a:extLst>
                    <a:ext uri="{9D8B030D-6E8A-4147-A177-3AD203B41FA5}">
                      <a16:colId xmlns:a16="http://schemas.microsoft.com/office/drawing/2014/main" val="1379136207"/>
                    </a:ext>
                  </a:extLst>
                </a:gridCol>
                <a:gridCol w="1005840">
                  <a:extLst>
                    <a:ext uri="{9D8B030D-6E8A-4147-A177-3AD203B41FA5}">
                      <a16:colId xmlns:a16="http://schemas.microsoft.com/office/drawing/2014/main" val="3873796016"/>
                    </a:ext>
                  </a:extLst>
                </a:gridCol>
                <a:gridCol w="1005840">
                  <a:extLst>
                    <a:ext uri="{9D8B030D-6E8A-4147-A177-3AD203B41FA5}">
                      <a16:colId xmlns:a16="http://schemas.microsoft.com/office/drawing/2014/main" val="1236296725"/>
                    </a:ext>
                  </a:extLst>
                </a:gridCol>
                <a:gridCol w="1005840">
                  <a:extLst>
                    <a:ext uri="{9D8B030D-6E8A-4147-A177-3AD203B41FA5}">
                      <a16:colId xmlns:a16="http://schemas.microsoft.com/office/drawing/2014/main" val="3892706221"/>
                    </a:ext>
                  </a:extLst>
                </a:gridCol>
                <a:gridCol w="1005840">
                  <a:extLst>
                    <a:ext uri="{9D8B030D-6E8A-4147-A177-3AD203B41FA5}">
                      <a16:colId xmlns:a16="http://schemas.microsoft.com/office/drawing/2014/main" val="2253568812"/>
                    </a:ext>
                  </a:extLst>
                </a:gridCol>
                <a:gridCol w="1005840">
                  <a:extLst>
                    <a:ext uri="{9D8B030D-6E8A-4147-A177-3AD203B41FA5}">
                      <a16:colId xmlns:a16="http://schemas.microsoft.com/office/drawing/2014/main" val="1016820772"/>
                    </a:ext>
                  </a:extLst>
                </a:gridCol>
                <a:gridCol w="1005840">
                  <a:extLst>
                    <a:ext uri="{9D8B030D-6E8A-4147-A177-3AD203B41FA5}">
                      <a16:colId xmlns:a16="http://schemas.microsoft.com/office/drawing/2014/main" val="2366053078"/>
                    </a:ext>
                  </a:extLst>
                </a:gridCol>
                <a:gridCol w="1005840">
                  <a:extLst>
                    <a:ext uri="{9D8B030D-6E8A-4147-A177-3AD203B41FA5}">
                      <a16:colId xmlns:a16="http://schemas.microsoft.com/office/drawing/2014/main" val="4129951871"/>
                    </a:ext>
                  </a:extLst>
                </a:gridCol>
                <a:gridCol w="1005840">
                  <a:extLst>
                    <a:ext uri="{9D8B030D-6E8A-4147-A177-3AD203B41FA5}">
                      <a16:colId xmlns:a16="http://schemas.microsoft.com/office/drawing/2014/main" val="1581832410"/>
                    </a:ext>
                  </a:extLst>
                </a:gridCol>
                <a:gridCol w="1005840">
                  <a:extLst>
                    <a:ext uri="{9D8B030D-6E8A-4147-A177-3AD203B41FA5}">
                      <a16:colId xmlns:a16="http://schemas.microsoft.com/office/drawing/2014/main" val="953554929"/>
                    </a:ext>
                  </a:extLst>
                </a:gridCol>
                <a:gridCol w="1005840">
                  <a:extLst>
                    <a:ext uri="{9D8B030D-6E8A-4147-A177-3AD203B41FA5}">
                      <a16:colId xmlns:a16="http://schemas.microsoft.com/office/drawing/2014/main" val="708522020"/>
                    </a:ext>
                  </a:extLst>
                </a:gridCol>
              </a:tblGrid>
              <a:tr h="370840">
                <a:tc>
                  <a:txBody>
                    <a:bodyPr/>
                    <a:lstStyle/>
                    <a:p>
                      <a:endParaRPr lang="en-US" dirty="0"/>
                    </a:p>
                  </a:txBody>
                  <a:tcPr>
                    <a:lnR w="12700" cmpd="sng">
                      <a:noFill/>
                    </a:lnR>
                    <a:lnB w="38100" cmpd="sng">
                      <a:noFill/>
                    </a:lnB>
                  </a:tcPr>
                </a:tc>
                <a:tc>
                  <a:txBody>
                    <a:bodyPr/>
                    <a:lstStyle/>
                    <a:p>
                      <a:pPr algn="ctr"/>
                      <a:r>
                        <a:rPr lang="en-US" dirty="0"/>
                        <a:t>AVG BIAS</a:t>
                      </a:r>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38100" cap="flat" cmpd="sng" algn="ctr">
                      <a:solidFill>
                        <a:schemeClr val="bg1"/>
                      </a:solidFill>
                      <a:prstDash val="solid"/>
                      <a:round/>
                      <a:headEnd type="none" w="med" len="med"/>
                      <a:tailEnd type="none" w="med" len="med"/>
                    </a:lnR>
                  </a:tcPr>
                </a:tc>
                <a:tc>
                  <a:txBody>
                    <a:bodyPr/>
                    <a:lstStyle/>
                    <a:p>
                      <a:pPr algn="ctr"/>
                      <a:r>
                        <a:rPr lang="en-US" dirty="0"/>
                        <a:t>AVG PRB</a:t>
                      </a:r>
                    </a:p>
                  </a:txBody>
                  <a:tcPr anchor="b">
                    <a:lnL w="38100" cap="flat" cmpd="sng" algn="ctr">
                      <a:solidFill>
                        <a:schemeClr val="bg1"/>
                      </a:solidFill>
                      <a:prstDash val="solid"/>
                      <a:round/>
                      <a:headEnd type="none" w="med" len="med"/>
                      <a:tailEnd type="none" w="med" len="med"/>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lnR w="12700" cmpd="sng">
                      <a:noFill/>
                    </a:lnR>
                  </a:tcPr>
                </a:tc>
                <a:tc>
                  <a:txBody>
                    <a:bodyPr/>
                    <a:lstStyle/>
                    <a:p>
                      <a:pPr algn="ctr"/>
                      <a:endParaRPr lang="en-US" dirty="0"/>
                    </a:p>
                  </a:txBody>
                  <a:tcPr anchor="b">
                    <a:lnL w="12700" cmpd="sng">
                      <a:noFill/>
                    </a:lnL>
                  </a:tcPr>
                </a:tc>
                <a:extLst>
                  <a:ext uri="{0D108BD9-81ED-4DB2-BD59-A6C34878D82A}">
                    <a16:rowId xmlns:a16="http://schemas.microsoft.com/office/drawing/2014/main" val="3417058203"/>
                  </a:ext>
                </a:extLst>
              </a:tr>
              <a:tr h="370840">
                <a:tc>
                  <a:txBody>
                    <a:bodyPr/>
                    <a:lstStyle/>
                    <a:p>
                      <a:endParaRPr lang="en-US" b="1" dirty="0">
                        <a:solidFill>
                          <a:schemeClr val="bg1"/>
                        </a:solidFill>
                      </a:endParaRPr>
                    </a:p>
                  </a:txBody>
                  <a:tcPr>
                    <a:lnT w="38100" cmpd="sng">
                      <a:noFill/>
                    </a:lnT>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PO-Log</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L-OLS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err="1">
                          <a:solidFill>
                            <a:schemeClr val="bg1"/>
                          </a:solidFill>
                        </a:rPr>
                        <a:t>kNN</a:t>
                      </a:r>
                      <a:endParaRPr lang="en-US" b="1" dirty="0">
                        <a:solidFill>
                          <a:schemeClr val="bg1"/>
                        </a:solidFill>
                      </a:endParaRP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PMM</a:t>
                      </a:r>
                    </a:p>
                  </a:txBody>
                  <a:tcPr anchor="b">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PO-Log</a:t>
                      </a:r>
                    </a:p>
                  </a:txBody>
                  <a:tcPr anchor="b">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solidFill>
                      <a:schemeClr val="accent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L-OLS</a:t>
                      </a: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err="1">
                          <a:solidFill>
                            <a:schemeClr val="bg1"/>
                          </a:solidFill>
                        </a:rPr>
                        <a:t>kNN</a:t>
                      </a:r>
                      <a:endParaRPr lang="en-US" b="1" dirty="0">
                        <a:solidFill>
                          <a:schemeClr val="bg1"/>
                        </a:solidFill>
                      </a:endParaRPr>
                    </a:p>
                  </a:txBody>
                  <a:tcPr anchor="b">
                    <a:lnB w="38100" cap="flat" cmpd="sng" algn="ctr">
                      <a:solidFill>
                        <a:schemeClr val="bg1"/>
                      </a:solidFill>
                      <a:prstDash val="solid"/>
                      <a:round/>
                      <a:headEnd type="none" w="med" len="med"/>
                      <a:tailEnd type="none" w="med" len="med"/>
                    </a:lnB>
                    <a:solidFill>
                      <a:schemeClr val="accent1"/>
                    </a:solidFill>
                  </a:tcPr>
                </a:tc>
                <a:tc>
                  <a:txBody>
                    <a:bodyPr/>
                    <a:lstStyle/>
                    <a:p>
                      <a:pPr algn="ctr"/>
                      <a:r>
                        <a:rPr lang="en-US" b="1" dirty="0">
                          <a:solidFill>
                            <a:schemeClr val="bg1"/>
                          </a:solidFill>
                        </a:rPr>
                        <a:t>PMM</a:t>
                      </a:r>
                    </a:p>
                  </a:txBody>
                  <a:tcPr anchor="b">
                    <a:lnB w="38100" cap="flat" cmpd="sng" algn="ctr">
                      <a:solidFill>
                        <a:schemeClr val="bg1"/>
                      </a:solidFill>
                      <a:prstDash val="solid"/>
                      <a:round/>
                      <a:headEnd type="none" w="med" len="med"/>
                      <a:tailEnd type="none" w="med" len="med"/>
                    </a:lnB>
                    <a:solidFill>
                      <a:schemeClr val="accent1"/>
                    </a:solidFill>
                  </a:tcPr>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-0.40</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0.03</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0.13</a:t>
                      </a:r>
                    </a:p>
                  </a:txBody>
                  <a:tcPr marL="9525" marR="9525" marT="9525"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lnT w="38100" cap="flat" cmpd="sng" algn="ctr">
                      <a:solidFill>
                        <a:schemeClr val="bg1"/>
                      </a:solidFill>
                      <a:prstDash val="solid"/>
                      <a:round/>
                      <a:headEnd type="none" w="med" len="med"/>
                      <a:tailEnd type="none" w="med" len="med"/>
                    </a:lnT>
                  </a:tcPr>
                </a:tc>
                <a:extLst>
                  <a:ext uri="{0D108BD9-81ED-4DB2-BD59-A6C34878D82A}">
                    <a16:rowId xmlns:a16="http://schemas.microsoft.com/office/drawing/2014/main" val="1628751008"/>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EMDR Ranking </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0.05</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0.06</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-0.24</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-0.09</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-0.01</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0.07</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lang="en-US" sz="1800" b="0" i="0" u="none" strike="noStrike" dirty="0">
                          <a:solidFill>
                            <a:schemeClr val="tx1"/>
                          </a:solidFill>
                          <a:effectLst/>
                          <a:latin typeface="Calibri" panose="020F0502020204030204" pitchFamily="34" charset="0"/>
                        </a:rPr>
                        <a:t>0.03</a:t>
                      </a: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endParaRPr lang="en-US" sz="1800" b="0" i="0" u="none" strike="noStrike" dirty="0">
                        <a:solidFill>
                          <a:schemeClr val="tx1"/>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-0.44</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-0.09</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a:t>
                      </a:r>
                      <a:r>
                        <a:rPr lang="en-US" sz="1800" b="1" i="0" u="none" strike="noStrike" dirty="0">
                          <a:solidFill>
                            <a:srgbClr val="FF0000"/>
                          </a:solidFill>
                          <a:effectLst/>
                          <a:latin typeface="Calibri" panose="020F0502020204030204" pitchFamily="34" charset="0"/>
                        </a:rPr>
                        <a:t>0.06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-0.04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a:t>
                      </a:r>
                      <a:r>
                        <a:rPr lang="en-US" sz="1800" b="1" i="0" u="none" strike="noStrike" dirty="0">
                          <a:solidFill>
                            <a:srgbClr val="FF0000"/>
                          </a:solidFill>
                          <a:effectLst/>
                          <a:latin typeface="Calibri" panose="020F0502020204030204" pitchFamily="34" charset="0"/>
                        </a:rPr>
                        <a:t>0.05</a:t>
                      </a:r>
                    </a:p>
                  </a:txBody>
                  <a:tcPr marL="9525" marR="9525" marT="9525" marB="0" anchor="ctr">
                    <a:lnR w="38100" cap="flat" cmpd="sng" algn="ctr">
                      <a:solidFill>
                        <a:schemeClr val="bg1"/>
                      </a:solidFill>
                      <a:prstDash val="solid"/>
                      <a:round/>
                      <a:headEnd type="none" w="med" len="med"/>
                      <a:tailEnd type="none" w="med" len="med"/>
                    </a:lnR>
                  </a:tcPr>
                </a:tc>
                <a:tc>
                  <a:txBody>
                    <a:bodyPr/>
                    <a:lstStyle/>
                    <a:p>
                      <a:pPr algn="ctr" fontAlgn="b"/>
                      <a:r>
                        <a:rPr lang="en-US" sz="1800" b="0" i="0" u="none" strike="noStrike" dirty="0">
                          <a:solidFill>
                            <a:schemeClr val="tx1"/>
                          </a:solidFill>
                          <a:effectLst/>
                          <a:latin typeface="Calibri" panose="020F0502020204030204" pitchFamily="34" charset="0"/>
                        </a:rPr>
                        <a:t>0.13</a:t>
                      </a:r>
                    </a:p>
                  </a:txBody>
                  <a:tcPr marL="9525" marR="9525" marT="9525" marB="0" anchor="ctr">
                    <a:lnL w="38100" cap="flat" cmpd="sng" algn="ctr">
                      <a:solidFill>
                        <a:schemeClr val="bg1"/>
                      </a:solidFill>
                      <a:prstDash val="solid"/>
                      <a:round/>
                      <a:headEnd type="none" w="med" len="med"/>
                      <a:tailEnd type="none" w="med" len="med"/>
                    </a:lnL>
                  </a:tcPr>
                </a:tc>
                <a:tc>
                  <a:txBody>
                    <a:bodyPr/>
                    <a:lstStyle/>
                    <a:p>
                      <a:pPr algn="ctr" fontAlgn="b"/>
                      <a:r>
                        <a:rPr lang="en-US" sz="1800" b="1" i="0" u="none" strike="noStrike" dirty="0">
                          <a:solidFill>
                            <a:srgbClr val="FF0000"/>
                          </a:solidFill>
                          <a:effectLst/>
                          <a:latin typeface="Calibri" panose="020F0502020204030204" pitchFamily="34" charset="0"/>
                        </a:rPr>
                        <a:t>0.03</a:t>
                      </a:r>
                    </a:p>
                  </a:txBody>
                  <a:tcPr marL="9525" marR="9525" marT="9525" marB="0" anchor="ctr"/>
                </a:tc>
                <a:tc>
                  <a:txBody>
                    <a:bodyPr/>
                    <a:lstStyle/>
                    <a:p>
                      <a:pPr algn="ctr" fontAlgn="b"/>
                      <a:r>
                        <a:rPr kumimoji="0" lang="en-US" sz="1800" b="1" i="0" u="none" strike="noStrike" kern="1200" cap="none" spc="0" normalizeH="0" baseline="0" noProof="0" dirty="0">
                          <a:ln>
                            <a:noFill/>
                          </a:ln>
                          <a:solidFill>
                            <a:srgbClr val="FF0000"/>
                          </a:solidFill>
                          <a:effectLst/>
                          <a:uLnTx/>
                          <a:uFillTx/>
                          <a:latin typeface="Calibri" panose="020F0502020204030204" pitchFamily="34" charset="0"/>
                          <a:ea typeface="+mn-ea"/>
                          <a:cs typeface="+mn-cs"/>
                        </a:rPr>
                        <a:t>0.03</a:t>
                      </a:r>
                      <a:endParaRPr lang="en-US" sz="1800" b="1" i="0" u="none" strike="noStrike" dirty="0">
                        <a:solidFill>
                          <a:srgbClr val="FF0000"/>
                        </a:solidFill>
                        <a:effectLst/>
                        <a:latin typeface="Calibri" panose="020F0502020204030204" pitchFamily="34" charset="0"/>
                      </a:endParaRPr>
                    </a:p>
                  </a:txBody>
                  <a:tcPr marL="9525" marR="9525" marT="9525" marB="0" anchor="ct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tc>
                <a:tc>
                  <a:txBody>
                    <a:bodyPr/>
                    <a:lstStyle/>
                    <a:p>
                      <a:pPr algn="ctr" fontAlgn="b"/>
                      <a:r>
                        <a:rPr kumimoji="0" lang="en-US" sz="1800" b="1" i="0" u="none" strike="noStrike" kern="1200" cap="none" spc="0" normalizeH="0" baseline="0" noProof="0" dirty="0">
                          <a:ln>
                            <a:noFill/>
                          </a:ln>
                          <a:solidFill>
                            <a:srgbClr val="FF0000"/>
                          </a:solidFill>
                          <a:effectLst/>
                          <a:uLnTx/>
                          <a:uFillTx/>
                          <a:latin typeface="Calibri" panose="020F0502020204030204" pitchFamily="34" charset="0"/>
                          <a:ea typeface="+mn-ea"/>
                          <a:cs typeface="+mn-cs"/>
                        </a:rPr>
                        <a:t>0.03</a:t>
                      </a:r>
                      <a:endParaRPr lang="en-US" sz="1800" b="1" i="0" u="none" strike="noStrike" dirty="0">
                        <a:solidFill>
                          <a:srgbClr val="FF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Medication Ranking</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0.31</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0.20</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0.11</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0.05</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0.08</a:t>
                      </a:r>
                    </a:p>
                  </a:txBody>
                  <a:tcPr marL="9525" marR="9525" marT="9525" marB="0" anchor="ctr">
                    <a:lnR w="38100" cap="flat" cmpd="sng" algn="ctr">
                      <a:solidFill>
                        <a:schemeClr val="bg1"/>
                      </a:solidFill>
                      <a:prstDash val="solid"/>
                      <a:round/>
                      <a:headEnd type="none" w="med" len="med"/>
                      <a:tailEnd type="none" w="med" len="med"/>
                    </a:ln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0.07</a:t>
                      </a:r>
                    </a:p>
                  </a:txBody>
                  <a:tcPr marL="9525" marR="9525" marT="9525" marB="0" anchor="ctr">
                    <a:lnL w="38100" cap="flat" cmpd="sng" algn="ctr">
                      <a:solidFill>
                        <a:schemeClr val="bg1"/>
                      </a:solidFill>
                      <a:prstDash val="solid"/>
                      <a:round/>
                      <a:headEnd type="none" w="med" len="med"/>
                      <a:tailEnd type="none" w="med" len="med"/>
                    </a:lnL>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0.04</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endParaRPr lang="en-US" sz="1800" b="0" i="0" u="none" strike="noStrike" dirty="0">
                        <a:solidFill>
                          <a:schemeClr val="tx1"/>
                        </a:solidFill>
                        <a:effectLst/>
                        <a:latin typeface="Calibri" panose="020F0502020204030204" pitchFamily="34" charset="0"/>
                      </a:endParaRP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0.01</a:t>
                      </a:r>
                      <a:endParaRPr lang="en-US" sz="1800" b="0" i="0" u="none" strike="noStrike" dirty="0">
                        <a:solidFill>
                          <a:schemeClr val="tx1"/>
                        </a:solidFill>
                        <a:effectLst/>
                        <a:latin typeface="Calibri" panose="020F0502020204030204" pitchFamily="34" charset="0"/>
                      </a:endParaRP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0.02</a:t>
                      </a:r>
                      <a:endParaRPr lang="en-US" sz="1800" b="0" i="0" u="none" strike="noStrike" dirty="0">
                        <a:solidFill>
                          <a:schemeClr val="tx1"/>
                        </a:solidFill>
                        <a:effectLst/>
                        <a:latin typeface="Calibri" panose="020F0502020204030204" pitchFamily="34" charset="0"/>
                      </a:endParaRPr>
                    </a:p>
                  </a:txBody>
                  <a:tcPr marL="9525" marR="9525" marT="9525"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 AAD</a:t>
                      </a:r>
                    </a:p>
                  </a:txBody>
                  <a:tcPr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0.31</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0.09</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0.05</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0.04</a:t>
                      </a:r>
                    </a:p>
                  </a:txBody>
                  <a:tcPr marL="9525" marR="9525" marT="9525" marB="0" anchor="ctr">
                    <a:lnT w="38100" cap="flat" cmpd="sng" algn="ctr">
                      <a:solidFill>
                        <a:schemeClr val="bg1"/>
                      </a:solidFill>
                      <a:prstDash val="solid"/>
                      <a:round/>
                      <a:headEnd type="none" w="med" len="med"/>
                      <a:tailEnd type="none" w="med" len="med"/>
                    </a:lnT>
                  </a:tcPr>
                </a:tc>
                <a:tc>
                  <a:txBody>
                    <a:bodyPr/>
                    <a:lstStyle/>
                    <a:p>
                      <a:pPr algn="ctr" fontAlgn="b"/>
                      <a:r>
                        <a:rPr lang="en-US" sz="1800" b="1" i="0" u="none" strike="noStrike" dirty="0">
                          <a:solidFill>
                            <a:schemeClr val="tx1"/>
                          </a:solidFill>
                          <a:effectLst/>
                          <a:latin typeface="Calibri" panose="020F0502020204030204" pitchFamily="34" charset="0"/>
                        </a:rPr>
                        <a:t>0.07</a:t>
                      </a:r>
                    </a:p>
                  </a:txBody>
                  <a:tcPr marL="9525" marR="9525" marT="9525" marB="0" anchor="ctr">
                    <a:lnR w="381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L w="38100" cap="flat" cmpd="sng" algn="ctr">
                      <a:solidFill>
                        <a:schemeClr val="bg1"/>
                      </a:solidFill>
                      <a:prstDash val="solid"/>
                      <a:round/>
                      <a:headEnd type="none" w="med" len="med"/>
                      <a:tailEnd type="none" w="med" len="med"/>
                    </a:lnL>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tc>
                  <a:txBody>
                    <a:bodyPr/>
                    <a:lstStyle/>
                    <a:p>
                      <a:pPr algn="ctr" fontAlgn="b"/>
                      <a:endParaRPr lang="en-US" sz="1800" b="0" i="0" u="none" strike="noStrike" dirty="0">
                        <a:solidFill>
                          <a:schemeClr val="tx1"/>
                        </a:solidFill>
                        <a:effectLst/>
                        <a:latin typeface="Calibri" panose="020F0502020204030204" pitchFamily="34" charset="0"/>
                      </a:endParaRPr>
                    </a:p>
                  </a:txBody>
                  <a:tcPr marL="9525" marR="9525" marT="9525" marB="0" anchor="ctr">
                    <a:lnT w="38100" cap="flat" cmpd="sng" algn="ctr">
                      <a:solidFill>
                        <a:schemeClr val="bg1"/>
                      </a:solidFill>
                      <a:prstDash val="solid"/>
                      <a:round/>
                      <a:headEnd type="none" w="med" len="med"/>
                      <a:tailEnd type="none" w="med" len="med"/>
                    </a:lnT>
                    <a:noFill/>
                  </a:tcPr>
                </a:tc>
                <a:extLst>
                  <a:ext uri="{0D108BD9-81ED-4DB2-BD59-A6C34878D82A}">
                    <a16:rowId xmlns:a16="http://schemas.microsoft.com/office/drawing/2014/main" val="1497867161"/>
                  </a:ext>
                </a:extLst>
              </a:tr>
            </a:tbl>
          </a:graphicData>
        </a:graphic>
      </p:graphicFrame>
      <p:sp>
        <p:nvSpPr>
          <p:cNvPr id="3" name="Rectangle 2">
            <a:extLst>
              <a:ext uri="{FF2B5EF4-FFF2-40B4-BE49-F238E27FC236}">
                <a16:creationId xmlns:a16="http://schemas.microsoft.com/office/drawing/2014/main" id="{E24B0DA3-5140-6BFE-77A4-ECD7A2603CB8}"/>
              </a:ext>
            </a:extLst>
          </p:cNvPr>
          <p:cNvSpPr/>
          <p:nvPr/>
        </p:nvSpPr>
        <p:spPr>
          <a:xfrm>
            <a:off x="2160104" y="2411898"/>
            <a:ext cx="689113" cy="3080749"/>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6" name="Rectangle 5">
            <a:extLst>
              <a:ext uri="{FF2B5EF4-FFF2-40B4-BE49-F238E27FC236}">
                <a16:creationId xmlns:a16="http://schemas.microsoft.com/office/drawing/2014/main" id="{F1AB5A7B-80FB-5D5B-FB31-80E8F62430A4}"/>
              </a:ext>
            </a:extLst>
          </p:cNvPr>
          <p:cNvSpPr/>
          <p:nvPr/>
        </p:nvSpPr>
        <p:spPr>
          <a:xfrm>
            <a:off x="7215809" y="2411898"/>
            <a:ext cx="689113" cy="2676937"/>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7" name="TextBox 6">
            <a:extLst>
              <a:ext uri="{FF2B5EF4-FFF2-40B4-BE49-F238E27FC236}">
                <a16:creationId xmlns:a16="http://schemas.microsoft.com/office/drawing/2014/main" id="{5F99710D-23A7-F8E4-E9C9-093714B81925}"/>
              </a:ext>
            </a:extLst>
          </p:cNvPr>
          <p:cNvSpPr txBox="1"/>
          <p:nvPr/>
        </p:nvSpPr>
        <p:spPr>
          <a:xfrm>
            <a:off x="6998062" y="5824742"/>
            <a:ext cx="3789208" cy="536557"/>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1600" u="sng" dirty="0">
                <a:solidFill>
                  <a:srgbClr val="FF0000"/>
                </a:solidFill>
              </a:rPr>
              <a:t>MNAR imposed via</a:t>
            </a:r>
            <a:r>
              <a:rPr lang="en-US" sz="1600" dirty="0">
                <a:solidFill>
                  <a:srgbClr val="FF0000"/>
                </a:solidFill>
              </a:rPr>
              <a:t>: Medications Ranking, EMDR Ranking, and Counseling Ranking</a:t>
            </a:r>
          </a:p>
        </p:txBody>
      </p:sp>
    </p:spTree>
    <p:extLst>
      <p:ext uri="{BB962C8B-B14F-4D97-AF65-F5344CB8AC3E}">
        <p14:creationId xmlns:p14="http://schemas.microsoft.com/office/powerpoint/2010/main" val="41290238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MSE – MNAR Condition </a:t>
            </a:r>
          </a:p>
        </p:txBody>
      </p:sp>
      <p:graphicFrame>
        <p:nvGraphicFramePr>
          <p:cNvPr id="8" name="Content Placeholder 3">
            <a:extLst>
              <a:ext uri="{FF2B5EF4-FFF2-40B4-BE49-F238E27FC236}">
                <a16:creationId xmlns:a16="http://schemas.microsoft.com/office/drawing/2014/main" id="{10984737-9E36-BD67-574D-58F17B1EB5B6}"/>
              </a:ext>
            </a:extLst>
          </p:cNvPr>
          <p:cNvGraphicFramePr>
            <a:graphicFrameLocks/>
          </p:cNvGraphicFramePr>
          <p:nvPr/>
        </p:nvGraphicFramePr>
        <p:xfrm>
          <a:off x="644931" y="1655802"/>
          <a:ext cx="10149840" cy="3337560"/>
        </p:xfrm>
        <a:graphic>
          <a:graphicData uri="http://schemas.openxmlformats.org/drawingml/2006/table">
            <a:tbl>
              <a:tblPr firstRow="1" bandRow="1">
                <a:tableStyleId>{5C22544A-7EE6-4342-B048-85BDC9FD1C3A}</a:tableStyleId>
              </a:tblPr>
              <a:tblGrid>
                <a:gridCol w="4458340">
                  <a:extLst>
                    <a:ext uri="{9D8B030D-6E8A-4147-A177-3AD203B41FA5}">
                      <a16:colId xmlns:a16="http://schemas.microsoft.com/office/drawing/2014/main" val="1379136207"/>
                    </a:ext>
                  </a:extLst>
                </a:gridCol>
                <a:gridCol w="1138300">
                  <a:extLst>
                    <a:ext uri="{9D8B030D-6E8A-4147-A177-3AD203B41FA5}">
                      <a16:colId xmlns:a16="http://schemas.microsoft.com/office/drawing/2014/main" val="3873796016"/>
                    </a:ext>
                  </a:extLst>
                </a:gridCol>
                <a:gridCol w="1138300">
                  <a:extLst>
                    <a:ext uri="{9D8B030D-6E8A-4147-A177-3AD203B41FA5}">
                      <a16:colId xmlns:a16="http://schemas.microsoft.com/office/drawing/2014/main" val="1236296725"/>
                    </a:ext>
                  </a:extLst>
                </a:gridCol>
                <a:gridCol w="1138300">
                  <a:extLst>
                    <a:ext uri="{9D8B030D-6E8A-4147-A177-3AD203B41FA5}">
                      <a16:colId xmlns:a16="http://schemas.microsoft.com/office/drawing/2014/main" val="3892706221"/>
                    </a:ext>
                  </a:extLst>
                </a:gridCol>
                <a:gridCol w="1138300">
                  <a:extLst>
                    <a:ext uri="{9D8B030D-6E8A-4147-A177-3AD203B41FA5}">
                      <a16:colId xmlns:a16="http://schemas.microsoft.com/office/drawing/2014/main" val="2253568812"/>
                    </a:ext>
                  </a:extLst>
                </a:gridCol>
                <a:gridCol w="1138300">
                  <a:extLst>
                    <a:ext uri="{9D8B030D-6E8A-4147-A177-3AD203B41FA5}">
                      <a16:colId xmlns:a16="http://schemas.microsoft.com/office/drawing/2014/main" val="1016820772"/>
                    </a:ext>
                  </a:extLst>
                </a:gridCol>
              </a:tblGrid>
              <a:tr h="370840">
                <a:tc>
                  <a:txBody>
                    <a:bodyPr/>
                    <a:lstStyle/>
                    <a:p>
                      <a:endParaRPr lang="en-US" dirty="0"/>
                    </a:p>
                  </a:txBody>
                  <a:tcPr/>
                </a:tc>
                <a:tc>
                  <a:txBody>
                    <a:bodyPr/>
                    <a:lstStyle/>
                    <a:p>
                      <a:pPr algn="ctr"/>
                      <a:r>
                        <a:rPr lang="en-US" b="1" dirty="0">
                          <a:solidFill>
                            <a:schemeClr val="bg1"/>
                          </a:solidFill>
                        </a:rPr>
                        <a:t>PO-Log</a:t>
                      </a:r>
                      <a:endParaRPr lang="en-US" dirty="0"/>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tc>
                <a:tc>
                  <a:txBody>
                    <a:bodyPr/>
                    <a:lstStyle/>
                    <a:p>
                      <a:pPr algn="ctr"/>
                      <a:r>
                        <a:rPr lang="en-US" b="1" dirty="0">
                          <a:solidFill>
                            <a:schemeClr val="bg1"/>
                          </a:solidFill>
                        </a:rPr>
                        <a:t>L-OLS</a:t>
                      </a:r>
                      <a:endParaRPr lang="en-US" dirty="0"/>
                    </a:p>
                  </a:txBody>
                  <a:tcPr anchor="b"/>
                </a:tc>
                <a:tc>
                  <a:txBody>
                    <a:bodyPr/>
                    <a:lstStyle/>
                    <a:p>
                      <a:pPr algn="ctr"/>
                      <a:r>
                        <a:rPr lang="en-US" dirty="0" err="1"/>
                        <a:t>kNN</a:t>
                      </a:r>
                      <a:endParaRPr lang="en-US" dirty="0"/>
                    </a:p>
                  </a:txBody>
                  <a:tcPr anchor="b"/>
                </a:tc>
                <a:tc>
                  <a:txBody>
                    <a:bodyPr/>
                    <a:lstStyle/>
                    <a:p>
                      <a:pPr algn="ctr"/>
                      <a:r>
                        <a:rPr lang="en-US" dirty="0"/>
                        <a:t>PMM</a:t>
                      </a:r>
                    </a:p>
                  </a:txBody>
                  <a:tcPr anchor="b"/>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2.72</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2.69</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2.74</a:t>
                      </a:r>
                    </a:p>
                  </a:txBody>
                  <a:tcPr marL="9525" marR="9525" marT="9525" marB="0" anchor="ctr"/>
                </a:tc>
                <a:extLst>
                  <a:ext uri="{0D108BD9-81ED-4DB2-BD59-A6C34878D82A}">
                    <a16:rowId xmlns:a16="http://schemas.microsoft.com/office/drawing/2014/main" val="1628751008"/>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EMDR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3.85</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3.64</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3.65</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3.54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3.41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3.34</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3.33</a:t>
                      </a: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3.94</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3.72</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3.77</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2.83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2.48</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2.46</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4.90</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4.38</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4.36</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4.37</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Medication Ranking</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0" i="0" u="none" strike="noStrike" dirty="0">
                          <a:solidFill>
                            <a:schemeClr val="tx1"/>
                          </a:solidFill>
                          <a:effectLst/>
                          <a:latin typeface="Calibri" panose="020F0502020204030204" pitchFamily="34" charset="0"/>
                        </a:rPr>
                        <a:t>5.71</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5.68</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5.75</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rgbClr val="FF0000"/>
                          </a:solidFill>
                          <a:effectLst/>
                          <a:latin typeface="Calibri" panose="020F0502020204030204" pitchFamily="34" charset="0"/>
                        </a:rPr>
                        <a:t>5.58</a:t>
                      </a:r>
                    </a:p>
                  </a:txBody>
                  <a:tcPr marL="9525" marR="9525" marT="9525" marB="0" anchor="ctr">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a:t>
                      </a:r>
                    </a:p>
                  </a:txBody>
                  <a:tcPr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4.06</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3.74</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3.71</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tc>
                  <a:txBody>
                    <a:bodyPr/>
                    <a:lstStyle/>
                    <a:p>
                      <a:pPr algn="ctr" fontAlgn="b"/>
                      <a:r>
                        <a:rPr lang="en-US" sz="1800" b="1" i="0" u="none" strike="noStrike" dirty="0">
                          <a:solidFill>
                            <a:schemeClr val="tx1"/>
                          </a:solidFill>
                          <a:effectLst/>
                          <a:latin typeface="Calibri" panose="020F0502020204030204" pitchFamily="34" charset="0"/>
                        </a:rPr>
                        <a:t>3.70</a:t>
                      </a:r>
                    </a:p>
                  </a:txBody>
                  <a:tcPr marL="9525" marR="9525" marT="9525" marB="0" anchor="ctr">
                    <a:lnT w="381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423679428"/>
                  </a:ext>
                </a:extLst>
              </a:tr>
            </a:tbl>
          </a:graphicData>
        </a:graphic>
      </p:graphicFrame>
      <p:sp>
        <p:nvSpPr>
          <p:cNvPr id="3" name="Rectangle 2">
            <a:extLst>
              <a:ext uri="{FF2B5EF4-FFF2-40B4-BE49-F238E27FC236}">
                <a16:creationId xmlns:a16="http://schemas.microsoft.com/office/drawing/2014/main" id="{3721E6E1-E69F-408B-CA71-34C633373956}"/>
              </a:ext>
            </a:extLst>
          </p:cNvPr>
          <p:cNvSpPr/>
          <p:nvPr/>
        </p:nvSpPr>
        <p:spPr>
          <a:xfrm>
            <a:off x="5239267" y="2036640"/>
            <a:ext cx="931588" cy="2988523"/>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4" name="TextBox 3">
            <a:extLst>
              <a:ext uri="{FF2B5EF4-FFF2-40B4-BE49-F238E27FC236}">
                <a16:creationId xmlns:a16="http://schemas.microsoft.com/office/drawing/2014/main" id="{4A9B0728-89D7-84D0-00A7-C950334E5A8C}"/>
              </a:ext>
            </a:extLst>
          </p:cNvPr>
          <p:cNvSpPr txBox="1"/>
          <p:nvPr/>
        </p:nvSpPr>
        <p:spPr>
          <a:xfrm>
            <a:off x="644931" y="5334411"/>
            <a:ext cx="3789208" cy="536557"/>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sz="1600" u="sng" dirty="0">
                <a:solidFill>
                  <a:srgbClr val="FF0000"/>
                </a:solidFill>
              </a:rPr>
              <a:t>MNAR imposed via</a:t>
            </a:r>
            <a:r>
              <a:rPr lang="en-US" sz="1600" dirty="0">
                <a:solidFill>
                  <a:srgbClr val="FF0000"/>
                </a:solidFill>
              </a:rPr>
              <a:t>: Medications Ranking, EMDR Ranking, and Counseling Ranking</a:t>
            </a:r>
          </a:p>
        </p:txBody>
      </p:sp>
    </p:spTree>
    <p:extLst>
      <p:ext uri="{BB962C8B-B14F-4D97-AF65-F5344CB8AC3E}">
        <p14:creationId xmlns:p14="http://schemas.microsoft.com/office/powerpoint/2010/main" val="20034376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Content Placeholder 3">
            <a:extLst>
              <a:ext uri="{FF2B5EF4-FFF2-40B4-BE49-F238E27FC236}">
                <a16:creationId xmlns:a16="http://schemas.microsoft.com/office/drawing/2014/main" id="{69CA9639-29F6-F1FB-A426-9FD3E58AED59}"/>
              </a:ext>
            </a:extLst>
          </p:cNvPr>
          <p:cNvGraphicFramePr>
            <a:graphicFrameLocks noGrp="1"/>
          </p:cNvGraphicFramePr>
          <p:nvPr>
            <p:ph idx="1"/>
          </p:nvPr>
        </p:nvGraphicFramePr>
        <p:xfrm>
          <a:off x="442912" y="1417543"/>
          <a:ext cx="8869680" cy="3337560"/>
        </p:xfrm>
        <a:graphic>
          <a:graphicData uri="http://schemas.openxmlformats.org/drawingml/2006/table">
            <a:tbl>
              <a:tblPr firstRow="1" bandRow="1">
                <a:tableStyleId>{5C22544A-7EE6-4342-B048-85BDC9FD1C3A}</a:tableStyleId>
              </a:tblPr>
              <a:tblGrid>
                <a:gridCol w="3383280">
                  <a:extLst>
                    <a:ext uri="{9D8B030D-6E8A-4147-A177-3AD203B41FA5}">
                      <a16:colId xmlns:a16="http://schemas.microsoft.com/office/drawing/2014/main" val="1379136207"/>
                    </a:ext>
                  </a:extLst>
                </a:gridCol>
                <a:gridCol w="1097280">
                  <a:extLst>
                    <a:ext uri="{9D8B030D-6E8A-4147-A177-3AD203B41FA5}">
                      <a16:colId xmlns:a16="http://schemas.microsoft.com/office/drawing/2014/main" val="3873796016"/>
                    </a:ext>
                  </a:extLst>
                </a:gridCol>
                <a:gridCol w="1097280">
                  <a:extLst>
                    <a:ext uri="{9D8B030D-6E8A-4147-A177-3AD203B41FA5}">
                      <a16:colId xmlns:a16="http://schemas.microsoft.com/office/drawing/2014/main" val="1236296725"/>
                    </a:ext>
                  </a:extLst>
                </a:gridCol>
                <a:gridCol w="1097280">
                  <a:extLst>
                    <a:ext uri="{9D8B030D-6E8A-4147-A177-3AD203B41FA5}">
                      <a16:colId xmlns:a16="http://schemas.microsoft.com/office/drawing/2014/main" val="3892706221"/>
                    </a:ext>
                  </a:extLst>
                </a:gridCol>
                <a:gridCol w="1097280">
                  <a:extLst>
                    <a:ext uri="{9D8B030D-6E8A-4147-A177-3AD203B41FA5}">
                      <a16:colId xmlns:a16="http://schemas.microsoft.com/office/drawing/2014/main" val="2253568812"/>
                    </a:ext>
                  </a:extLst>
                </a:gridCol>
                <a:gridCol w="1097280">
                  <a:extLst>
                    <a:ext uri="{9D8B030D-6E8A-4147-A177-3AD203B41FA5}">
                      <a16:colId xmlns:a16="http://schemas.microsoft.com/office/drawing/2014/main" val="1016820772"/>
                    </a:ext>
                  </a:extLst>
                </a:gridCol>
              </a:tblGrid>
              <a:tr h="370840">
                <a:tc>
                  <a:txBody>
                    <a:bodyPr/>
                    <a:lstStyle/>
                    <a:p>
                      <a:endParaRPr lang="en-US" dirty="0"/>
                    </a:p>
                  </a:txBody>
                  <a:tcPr/>
                </a:tc>
                <a:tc>
                  <a:txBody>
                    <a:bodyPr/>
                    <a:lstStyle/>
                    <a:p>
                      <a:pPr algn="ctr"/>
                      <a:r>
                        <a:rPr lang="en-US" b="1" dirty="0">
                          <a:solidFill>
                            <a:schemeClr val="bg1"/>
                          </a:solidFill>
                        </a:rPr>
                        <a:t>PO-Log</a:t>
                      </a:r>
                      <a:endParaRPr lang="en-US" dirty="0"/>
                    </a:p>
                  </a:txBody>
                  <a:tcPr anchor="b"/>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b="1" dirty="0">
                          <a:solidFill>
                            <a:schemeClr val="bg1"/>
                          </a:solidFill>
                        </a:rPr>
                        <a:t>B-OLS</a:t>
                      </a:r>
                    </a:p>
                  </a:txBody>
                  <a:tcPr anchor="b"/>
                </a:tc>
                <a:tc>
                  <a:txBody>
                    <a:bodyPr/>
                    <a:lstStyle/>
                    <a:p>
                      <a:pPr algn="ctr"/>
                      <a:r>
                        <a:rPr lang="en-US" b="1" dirty="0">
                          <a:solidFill>
                            <a:schemeClr val="bg1"/>
                          </a:solidFill>
                        </a:rPr>
                        <a:t>L-OLS</a:t>
                      </a:r>
                      <a:endParaRPr lang="en-US" dirty="0"/>
                    </a:p>
                  </a:txBody>
                  <a:tcPr anchor="b"/>
                </a:tc>
                <a:tc>
                  <a:txBody>
                    <a:bodyPr/>
                    <a:lstStyle/>
                    <a:p>
                      <a:pPr algn="ctr"/>
                      <a:r>
                        <a:rPr lang="en-US" dirty="0" err="1"/>
                        <a:t>kNN</a:t>
                      </a:r>
                      <a:endParaRPr lang="en-US" dirty="0"/>
                    </a:p>
                  </a:txBody>
                  <a:tcPr anchor="b"/>
                </a:tc>
                <a:tc>
                  <a:txBody>
                    <a:bodyPr/>
                    <a:lstStyle/>
                    <a:p>
                      <a:pPr algn="ctr"/>
                      <a:r>
                        <a:rPr lang="en-US" dirty="0"/>
                        <a:t>PMM</a:t>
                      </a:r>
                    </a:p>
                  </a:txBody>
                  <a:tcPr anchor="b"/>
                </a:tc>
                <a:extLst>
                  <a:ext uri="{0D108BD9-81ED-4DB2-BD59-A6C34878D82A}">
                    <a16:rowId xmlns:a16="http://schemas.microsoft.com/office/drawing/2014/main" val="38477219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CPT Ranking</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1.16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1628751008"/>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EMDR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1145822333"/>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PE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89542520"/>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WET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1.03</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2505362362"/>
                  </a:ext>
                </a:extLst>
              </a:tr>
              <a:tr h="370840">
                <a:tc>
                  <a:txBody>
                    <a:bodyPr/>
                    <a:lstStyle/>
                    <a:p>
                      <a:pPr algn="l" fontAlgn="b"/>
                      <a:r>
                        <a:rPr lang="en-US" sz="1800" b="0" i="0" u="none" strike="noStrike" dirty="0">
                          <a:solidFill>
                            <a:srgbClr val="000000"/>
                          </a:solidFill>
                          <a:effectLst/>
                          <a:latin typeface="Calibri" panose="020F0502020204030204" pitchFamily="34" charset="0"/>
                          <a:cs typeface="Calibri" panose="020F0502020204030204" pitchFamily="34" charset="0"/>
                        </a:rPr>
                        <a:t>PCT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1.07</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333147012"/>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Counseling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1.06</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1.00</a:t>
                      </a:r>
                    </a:p>
                  </a:txBody>
                  <a:tcPr marL="9525" marR="9525" marT="9525" marB="0" anchor="ctr"/>
                </a:tc>
                <a:extLst>
                  <a:ext uri="{0D108BD9-81ED-4DB2-BD59-A6C34878D82A}">
                    <a16:rowId xmlns:a16="http://schemas.microsoft.com/office/drawing/2014/main" val="236045985"/>
                  </a:ext>
                </a:extLst>
              </a:tr>
              <a:tr h="370840">
                <a:tc>
                  <a:txBody>
                    <a:bodyPr/>
                    <a:lstStyle/>
                    <a:p>
                      <a:pPr algn="l" fontAlgn="b"/>
                      <a:r>
                        <a:rPr lang="en-US" sz="1800" b="1" i="0" u="none" strike="noStrike" dirty="0">
                          <a:solidFill>
                            <a:schemeClr val="accent3">
                              <a:lumMod val="75000"/>
                            </a:schemeClr>
                          </a:solidFill>
                          <a:effectLst/>
                          <a:latin typeface="Calibri" panose="020F0502020204030204" pitchFamily="34" charset="0"/>
                          <a:cs typeface="Calibri" panose="020F0502020204030204" pitchFamily="34" charset="0"/>
                        </a:rPr>
                        <a:t>Medication Ranking</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1.02</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1.04</a:t>
                      </a:r>
                    </a:p>
                  </a:txBody>
                  <a:tcPr marL="9525" marR="9525" marT="9525" marB="0" anchor="ctr"/>
                </a:tc>
                <a:tc>
                  <a:txBody>
                    <a:bodyPr/>
                    <a:lstStyle/>
                    <a:p>
                      <a:pPr algn="ctr" fontAlgn="b"/>
                      <a:r>
                        <a:rPr lang="en-US" sz="1800" b="1" i="0" u="none" strike="noStrike" dirty="0">
                          <a:solidFill>
                            <a:srgbClr val="FF0000"/>
                          </a:solidFill>
                          <a:effectLst/>
                          <a:latin typeface="Calibri" panose="020F0502020204030204" pitchFamily="34" charset="0"/>
                        </a:rPr>
                        <a:t>1.03</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0"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2627848469"/>
                  </a:ext>
                </a:extLst>
              </a:tr>
              <a:tr h="370840">
                <a:tc>
                  <a:txBody>
                    <a:bodyPr/>
                    <a:lstStyle/>
                    <a:p>
                      <a:r>
                        <a:rPr lang="en-US" sz="1800" b="1" dirty="0">
                          <a:latin typeface="Calibri" panose="020F0502020204030204" pitchFamily="34" charset="0"/>
                          <a:cs typeface="Calibri" panose="020F0502020204030204" pitchFamily="34" charset="0"/>
                        </a:rPr>
                        <a:t>OVERALL RNMSE</a:t>
                      </a:r>
                    </a:p>
                  </a:txBody>
                  <a:tcPr anchor="ctr"/>
                </a:tc>
                <a:tc>
                  <a:txBody>
                    <a:bodyPr/>
                    <a:lstStyle/>
                    <a:p>
                      <a:pPr algn="ctr" fontAlgn="b"/>
                      <a:r>
                        <a:rPr lang="en-US" sz="1800" b="1" i="0" u="none" strike="noStrike" dirty="0">
                          <a:solidFill>
                            <a:schemeClr val="tx1"/>
                          </a:solidFill>
                          <a:effectLst/>
                          <a:latin typeface="Calibri" panose="020F0502020204030204" pitchFamily="34" charset="0"/>
                        </a:rPr>
                        <a:t>1.06</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1.01</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1.01</a:t>
                      </a:r>
                    </a:p>
                  </a:txBody>
                  <a:tcPr marL="9525" marR="9525" marT="9525" marB="0" anchor="ct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a:t>
                      </a:r>
                    </a:p>
                  </a:txBody>
                  <a:tcPr marL="9525" marR="9525" marT="9525" marB="0" anchor="ctr"/>
                </a:tc>
                <a:tc>
                  <a:txBody>
                    <a:bodyPr/>
                    <a:lstStyle/>
                    <a:p>
                      <a:pPr algn="ctr" fontAlgn="b"/>
                      <a:r>
                        <a:rPr lang="en-US" sz="1800" b="1" i="0" u="none" strike="noStrike" dirty="0">
                          <a:solidFill>
                            <a:schemeClr val="tx1"/>
                          </a:solidFill>
                          <a:effectLst/>
                          <a:latin typeface="Calibri" panose="020F0502020204030204" pitchFamily="34" charset="0"/>
                        </a:rPr>
                        <a:t>1.01</a:t>
                      </a:r>
                    </a:p>
                  </a:txBody>
                  <a:tcPr marL="9525" marR="9525" marT="9525" marB="0" anchor="ctr"/>
                </a:tc>
                <a:extLst>
                  <a:ext uri="{0D108BD9-81ED-4DB2-BD59-A6C34878D82A}">
                    <a16:rowId xmlns:a16="http://schemas.microsoft.com/office/drawing/2014/main" val="2494048545"/>
                  </a:ext>
                </a:extLst>
              </a:tr>
            </a:tbl>
          </a:graphicData>
        </a:graphic>
      </p:graphicFrame>
      <p:sp>
        <p:nvSpPr>
          <p:cNvPr id="4" name="Rectangle 3">
            <a:extLst>
              <a:ext uri="{FF2B5EF4-FFF2-40B4-BE49-F238E27FC236}">
                <a16:creationId xmlns:a16="http://schemas.microsoft.com/office/drawing/2014/main" id="{7DC7754D-1D87-1A12-BB58-FBBD73F5939A}"/>
              </a:ext>
            </a:extLst>
          </p:cNvPr>
          <p:cNvSpPr/>
          <p:nvPr/>
        </p:nvSpPr>
        <p:spPr>
          <a:xfrm>
            <a:off x="3975652" y="1839399"/>
            <a:ext cx="795131" cy="2960541"/>
          </a:xfrm>
          <a:prstGeom prst="rect">
            <a:avLst/>
          </a:prstGeom>
          <a:solidFill>
            <a:srgbClr val="FF0000">
              <a:alpha val="25000"/>
            </a:srgbClr>
          </a:solid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2" name="Title 1">
            <a:extLst>
              <a:ext uri="{FF2B5EF4-FFF2-40B4-BE49-F238E27FC236}">
                <a16:creationId xmlns:a16="http://schemas.microsoft.com/office/drawing/2014/main" id="{E641465C-546D-FC82-9515-348B34EC5C01}"/>
              </a:ext>
            </a:extLst>
          </p:cNvPr>
          <p:cNvSpPr>
            <a:spLocks noGrp="1"/>
          </p:cNvSpPr>
          <p:nvPr>
            <p:ph type="title"/>
          </p:nvPr>
        </p:nvSpPr>
        <p:spPr/>
        <p:txBody>
          <a:bodyPr/>
          <a:lstStyle/>
          <a:p>
            <a:r>
              <a:rPr lang="en-US" dirty="0"/>
              <a:t>RNMSE – MNAR Condition</a:t>
            </a:r>
          </a:p>
        </p:txBody>
      </p:sp>
      <p:sp>
        <p:nvSpPr>
          <p:cNvPr id="6" name="TextBox 5">
            <a:extLst>
              <a:ext uri="{FF2B5EF4-FFF2-40B4-BE49-F238E27FC236}">
                <a16:creationId xmlns:a16="http://schemas.microsoft.com/office/drawing/2014/main" id="{16A2BAA7-89A7-4394-5741-451D76AADC70}"/>
              </a:ext>
            </a:extLst>
          </p:cNvPr>
          <p:cNvSpPr txBox="1"/>
          <p:nvPr/>
        </p:nvSpPr>
        <p:spPr>
          <a:xfrm>
            <a:off x="450000" y="5440457"/>
            <a:ext cx="9239693" cy="603627"/>
          </a:xfrm>
          <a:prstGeom prst="rect">
            <a:avLst/>
          </a:prstGeom>
          <a:noFill/>
        </p:spPr>
        <p:txBody>
          <a:bodyPr wrap="square" lIns="0" tIns="0" rIns="0" bIns="0" rtlCol="0">
            <a:spAutoFit/>
          </a:bodyPr>
          <a:lstStyle/>
          <a:p>
            <a:pPr marL="0" marR="0" lvl="0" indent="0" algn="l" defTabSz="914400" rtl="0" eaLnBrk="1" fontAlgn="auto" latinLnBrk="0" hangingPunct="1">
              <a:lnSpc>
                <a:spcPct val="115000"/>
              </a:lnSpc>
              <a:spcBef>
                <a:spcPts val="400"/>
              </a:spcBef>
              <a:spcAft>
                <a:spcPts val="400"/>
              </a:spcAft>
              <a:buClrTx/>
              <a:buSzPct val="100000"/>
              <a:buFontTx/>
              <a:buNone/>
              <a:tabLst/>
              <a:defRPr/>
            </a:pPr>
            <a:r>
              <a:rPr kumimoji="0" lang="en-US" b="0" i="1" u="none" strike="noStrike" kern="1200" cap="none" spc="0" normalizeH="0" baseline="0" noProof="0" dirty="0">
                <a:ln>
                  <a:noFill/>
                </a:ln>
                <a:solidFill>
                  <a:srgbClr val="FF0000"/>
                </a:solidFill>
                <a:effectLst/>
                <a:uLnTx/>
                <a:uFillTx/>
                <a:latin typeface="Barlow"/>
                <a:ea typeface="+mn-ea"/>
                <a:cs typeface="+mn-cs"/>
              </a:rPr>
              <a:t>NRMSE close to 1 indicates that the MSE is about the size than the underlying standard deviation which means the imputation model is essentially random (Oba et al (2003)).</a:t>
            </a:r>
          </a:p>
        </p:txBody>
      </p:sp>
    </p:spTree>
    <p:extLst>
      <p:ext uri="{BB962C8B-B14F-4D97-AF65-F5344CB8AC3E}">
        <p14:creationId xmlns:p14="http://schemas.microsoft.com/office/powerpoint/2010/main" val="110711515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DD97526B-393C-402A-02AC-D6FF52943F5F}"/>
              </a:ext>
            </a:extLst>
          </p:cNvPr>
          <p:cNvSpPr>
            <a:spLocks noGrp="1"/>
          </p:cNvSpPr>
          <p:nvPr>
            <p:ph type="title"/>
          </p:nvPr>
        </p:nvSpPr>
        <p:spPr>
          <a:xfrm>
            <a:off x="432000" y="1350000"/>
            <a:ext cx="6095800" cy="2079000"/>
          </a:xfrm>
        </p:spPr>
        <p:txBody>
          <a:bodyPr/>
          <a:lstStyle/>
          <a:p>
            <a:r>
              <a:rPr lang="en-GB" dirty="0"/>
              <a:t>CONCLUSIONS, learnings, </a:t>
            </a:r>
            <a:br>
              <a:rPr lang="en-GB" dirty="0"/>
            </a:br>
            <a:r>
              <a:rPr lang="en-GB" dirty="0"/>
              <a:t>&amp; NEXT STEPS</a:t>
            </a:r>
            <a:br>
              <a:rPr lang="en-GB" dirty="0"/>
            </a:br>
            <a:endParaRPr lang="en-GB" i="1" dirty="0"/>
          </a:p>
        </p:txBody>
      </p:sp>
      <p:sp>
        <p:nvSpPr>
          <p:cNvPr id="14" name="Freeform: Shape 13">
            <a:extLst>
              <a:ext uri="{FF2B5EF4-FFF2-40B4-BE49-F238E27FC236}">
                <a16:creationId xmlns:a16="http://schemas.microsoft.com/office/drawing/2014/main" id="{DE9A9BA0-2D58-2F62-2B8E-E3F0B6A5705E}"/>
              </a:ext>
              <a:ext uri="{C183D7F6-B498-43B3-948B-1728B52AA6E4}">
                <adec:decorative xmlns:adec="http://schemas.microsoft.com/office/drawing/2017/decorative" val="1"/>
              </a:ext>
            </a:extLst>
          </p:cNvPr>
          <p:cNvSpPr/>
          <p:nvPr/>
        </p:nvSpPr>
        <p:spPr>
          <a:xfrm rot="8100000">
            <a:off x="8422385" y="5570679"/>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prstClr val="black"/>
              </a:solidFill>
              <a:effectLst/>
              <a:uLnTx/>
              <a:uFillTx/>
              <a:latin typeface="Barlow"/>
              <a:ea typeface="+mn-ea"/>
              <a:cs typeface="+mn-cs"/>
            </a:endParaRPr>
          </a:p>
        </p:txBody>
      </p:sp>
    </p:spTree>
    <p:extLst>
      <p:ext uri="{BB962C8B-B14F-4D97-AF65-F5344CB8AC3E}">
        <p14:creationId xmlns:p14="http://schemas.microsoft.com/office/powerpoint/2010/main" val="22816386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p:txBody>
          <a:bodyPr/>
          <a:lstStyle/>
          <a:p>
            <a:r>
              <a:rPr lang="en-US" dirty="0"/>
              <a:t>Conclusions, Learnings, Next Steps</a:t>
            </a:r>
          </a:p>
        </p:txBody>
      </p:sp>
      <p:sp>
        <p:nvSpPr>
          <p:cNvPr id="5" name="Rectangle 4">
            <a:extLst>
              <a:ext uri="{FF2B5EF4-FFF2-40B4-BE49-F238E27FC236}">
                <a16:creationId xmlns:a16="http://schemas.microsoft.com/office/drawing/2014/main" id="{EC5A5189-DB4F-29D7-C0C0-84C742E0D99C}"/>
              </a:ext>
            </a:extLst>
          </p:cNvPr>
          <p:cNvSpPr/>
          <p:nvPr/>
        </p:nvSpPr>
        <p:spPr>
          <a:xfrm>
            <a:off x="136634" y="6327228"/>
            <a:ext cx="5076497" cy="45194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3" name="Content Placeholder 2">
            <a:extLst>
              <a:ext uri="{FF2B5EF4-FFF2-40B4-BE49-F238E27FC236}">
                <a16:creationId xmlns:a16="http://schemas.microsoft.com/office/drawing/2014/main" id="{CD5F5F5F-3708-A600-2BC6-ECE7D170000F}"/>
              </a:ext>
            </a:extLst>
          </p:cNvPr>
          <p:cNvSpPr>
            <a:spLocks noGrp="1"/>
          </p:cNvSpPr>
          <p:nvPr>
            <p:ph idx="1"/>
          </p:nvPr>
        </p:nvSpPr>
        <p:spPr>
          <a:xfrm>
            <a:off x="450000" y="1259892"/>
            <a:ext cx="11479730" cy="5299933"/>
          </a:xfrm>
        </p:spPr>
        <p:txBody>
          <a:bodyPr numCol="1"/>
          <a:lstStyle/>
          <a:p>
            <a:pPr marL="685800" lvl="1" indent="-342900">
              <a:spcAft>
                <a:spcPts val="1200"/>
              </a:spcAft>
            </a:pPr>
            <a:r>
              <a:rPr lang="en-US" sz="2000" dirty="0"/>
              <a:t>Not terribly surprised to see limited differences among the five imputation procedures, given the MAR, MNAR mechanisms.</a:t>
            </a:r>
          </a:p>
          <a:p>
            <a:pPr marL="1047750" lvl="2" indent="-342900">
              <a:spcAft>
                <a:spcPts val="1200"/>
              </a:spcAft>
            </a:pPr>
            <a:r>
              <a:rPr lang="en-US" sz="2000" dirty="0"/>
              <a:t>As expected, all methods (except PMM) produced ranking composites that fall outside the ranking composites in the “known” population; KNN did best among non-PMM group. </a:t>
            </a:r>
          </a:p>
          <a:p>
            <a:pPr marL="685800" lvl="1" indent="-342900">
              <a:spcAft>
                <a:spcPts val="1200"/>
              </a:spcAft>
            </a:pPr>
            <a:r>
              <a:rPr lang="en-US" sz="2000" dirty="0"/>
              <a:t>Were surprised  to see that performance (MAR, MNAR) was comparatively poorest for the PTSD treatment (medications) where we had the comparatively strongest feature correlations and multivariate predictive relationships.</a:t>
            </a:r>
          </a:p>
          <a:p>
            <a:pPr marL="685800" lvl="1" indent="-342900">
              <a:spcAft>
                <a:spcPts val="1200"/>
              </a:spcAft>
            </a:pPr>
            <a:r>
              <a:rPr lang="en-US" sz="2000" dirty="0"/>
              <a:t>Next steps:</a:t>
            </a:r>
          </a:p>
          <a:p>
            <a:pPr marL="1047750" lvl="2" indent="-342900">
              <a:spcAft>
                <a:spcPts val="1200"/>
              </a:spcAft>
            </a:pPr>
            <a:r>
              <a:rPr lang="en-US" sz="2000" dirty="0"/>
              <a:t>Congeniality (Meng, 1994)  may demand different imputations for different analytic purposes.</a:t>
            </a:r>
          </a:p>
          <a:p>
            <a:pPr marL="1047750" lvl="2" indent="-342900">
              <a:spcAft>
                <a:spcPts val="1200"/>
              </a:spcAft>
            </a:pPr>
            <a:r>
              <a:rPr lang="en-US" sz="2000" dirty="0"/>
              <a:t>Richer imputation approaches (if warranted – but see NRMSE values).</a:t>
            </a:r>
          </a:p>
          <a:p>
            <a:pPr marL="1047750" lvl="2" indent="-342900">
              <a:spcAft>
                <a:spcPts val="1200"/>
              </a:spcAft>
            </a:pPr>
            <a:r>
              <a:rPr lang="en-US" sz="2000" dirty="0"/>
              <a:t>Interactions, but improved feature selection for enhanced stability and convergence.</a:t>
            </a:r>
          </a:p>
        </p:txBody>
      </p:sp>
    </p:spTree>
    <p:extLst>
      <p:ext uri="{BB962C8B-B14F-4D97-AF65-F5344CB8AC3E}">
        <p14:creationId xmlns:p14="http://schemas.microsoft.com/office/powerpoint/2010/main" val="69034736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DD97526B-393C-402A-02AC-D6FF52943F5F}"/>
              </a:ext>
            </a:extLst>
          </p:cNvPr>
          <p:cNvSpPr>
            <a:spLocks noGrp="1"/>
          </p:cNvSpPr>
          <p:nvPr>
            <p:ph type="title"/>
          </p:nvPr>
        </p:nvSpPr>
        <p:spPr>
          <a:xfrm>
            <a:off x="432000" y="1350000"/>
            <a:ext cx="6095800" cy="1610016"/>
          </a:xfrm>
        </p:spPr>
        <p:txBody>
          <a:bodyPr/>
          <a:lstStyle/>
          <a:p>
            <a:r>
              <a:rPr lang="en-GB" dirty="0"/>
              <a:t>References</a:t>
            </a:r>
          </a:p>
        </p:txBody>
      </p:sp>
      <p:sp>
        <p:nvSpPr>
          <p:cNvPr id="14" name="Freeform: Shape 13">
            <a:extLst>
              <a:ext uri="{FF2B5EF4-FFF2-40B4-BE49-F238E27FC236}">
                <a16:creationId xmlns:a16="http://schemas.microsoft.com/office/drawing/2014/main" id="{DE9A9BA0-2D58-2F62-2B8E-E3F0B6A5705E}"/>
              </a:ext>
              <a:ext uri="{C183D7F6-B498-43B3-948B-1728B52AA6E4}">
                <adec:decorative xmlns:adec="http://schemas.microsoft.com/office/drawing/2017/decorative" val="1"/>
              </a:ext>
            </a:extLst>
          </p:cNvPr>
          <p:cNvSpPr/>
          <p:nvPr/>
        </p:nvSpPr>
        <p:spPr>
          <a:xfrm rot="8100000">
            <a:off x="8422385" y="5570679"/>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prstClr val="black"/>
              </a:solidFill>
              <a:effectLst/>
              <a:uLnTx/>
              <a:uFillTx/>
              <a:latin typeface="Barlow"/>
              <a:ea typeface="+mn-ea"/>
              <a:cs typeface="+mn-cs"/>
            </a:endParaRPr>
          </a:p>
        </p:txBody>
      </p:sp>
    </p:spTree>
    <p:extLst>
      <p:ext uri="{BB962C8B-B14F-4D97-AF65-F5344CB8AC3E}">
        <p14:creationId xmlns:p14="http://schemas.microsoft.com/office/powerpoint/2010/main" val="118162460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p:txBody>
          <a:bodyPr/>
          <a:lstStyle/>
          <a:p>
            <a:r>
              <a:rPr lang="en-US" dirty="0"/>
              <a:t>References</a:t>
            </a:r>
          </a:p>
        </p:txBody>
      </p:sp>
      <p:sp>
        <p:nvSpPr>
          <p:cNvPr id="3" name="Content Placeholder 2">
            <a:extLst>
              <a:ext uri="{FF2B5EF4-FFF2-40B4-BE49-F238E27FC236}">
                <a16:creationId xmlns:a16="http://schemas.microsoft.com/office/drawing/2014/main" id="{CD5F5F5F-3708-A600-2BC6-ECE7D170000F}"/>
              </a:ext>
            </a:extLst>
          </p:cNvPr>
          <p:cNvSpPr>
            <a:spLocks noGrp="1"/>
          </p:cNvSpPr>
          <p:nvPr>
            <p:ph idx="1"/>
          </p:nvPr>
        </p:nvSpPr>
        <p:spPr>
          <a:xfrm>
            <a:off x="450000" y="1417542"/>
            <a:ext cx="11299088" cy="4857133"/>
          </a:xfrm>
        </p:spPr>
        <p:txBody>
          <a:bodyPr numCol="1"/>
          <a:lstStyle/>
          <a:p>
            <a:pPr marL="342900" lvl="1" indent="-342900"/>
            <a:r>
              <a:rPr lang="en-US" sz="1600" dirty="0"/>
              <a:t>Allison, P. D., and Christakis, N. A.  1994.  Logit Models for Sets of Ranked Items.  </a:t>
            </a:r>
            <a:r>
              <a:rPr lang="en-US" sz="1600" i="1" dirty="0"/>
              <a:t>Sociological Methodology</a:t>
            </a:r>
            <a:r>
              <a:rPr lang="en-US" sz="1600" dirty="0"/>
              <a:t>.  24:  199-228.</a:t>
            </a:r>
          </a:p>
          <a:p>
            <a:pPr marL="342900" lvl="1" indent="-342900"/>
            <a:r>
              <a:rPr lang="en-US" sz="1600" dirty="0"/>
              <a:t>Collins, L. M., Schafer, J. L., and Kam, C.-M.  2001.  A Comparison of Inclusive and Restrictive Strategies in Modern Missing Data Procedures.  </a:t>
            </a:r>
            <a:r>
              <a:rPr lang="en-US" sz="1600" i="1" dirty="0"/>
              <a:t>Psychological Methods</a:t>
            </a:r>
            <a:r>
              <a:rPr lang="en-US" sz="1600" dirty="0"/>
              <a:t>.  6:  330-351.</a:t>
            </a:r>
          </a:p>
          <a:p>
            <a:pPr marL="342900" lvl="1" indent="-342900"/>
            <a:r>
              <a:rPr lang="en-US" sz="1600" dirty="0" err="1"/>
              <a:t>Constantini</a:t>
            </a:r>
            <a:r>
              <a:rPr lang="en-US" sz="1600" dirty="0"/>
              <a:t>, E., Lang, K. M., </a:t>
            </a:r>
            <a:r>
              <a:rPr lang="en-US" sz="1600" dirty="0" err="1"/>
              <a:t>Reeskens</a:t>
            </a:r>
            <a:r>
              <a:rPr lang="en-US" sz="1600" dirty="0"/>
              <a:t>, T., and </a:t>
            </a:r>
            <a:r>
              <a:rPr lang="en-US" sz="1600" dirty="0" err="1"/>
              <a:t>Sijtsma</a:t>
            </a:r>
            <a:r>
              <a:rPr lang="en-US" sz="1600" dirty="0"/>
              <a:t>, K.  2023.  High-Dimensional Imputation for the Social Sciences:  A Comparison of State-of-The-Art Methods.  </a:t>
            </a:r>
            <a:r>
              <a:rPr lang="en-US" sz="1600" i="1" dirty="0"/>
              <a:t>Sociological Methods and Research.  1-52.  Pre-print via: https://journals.sagepub.com/doi/10.1177/00491241231200194.</a:t>
            </a:r>
            <a:endParaRPr lang="en-US" sz="1600" dirty="0"/>
          </a:p>
          <a:p>
            <a:pPr marL="342900" lvl="1" indent="-342900"/>
            <a:r>
              <a:rPr lang="en-US" sz="1600" dirty="0" err="1"/>
              <a:t>Kowarik</a:t>
            </a:r>
            <a:r>
              <a:rPr lang="en-US" sz="1600" dirty="0"/>
              <a:t>, A., and </a:t>
            </a:r>
            <a:r>
              <a:rPr lang="en-US" sz="1600" dirty="0" err="1"/>
              <a:t>Templ</a:t>
            </a:r>
            <a:r>
              <a:rPr lang="en-US" sz="1600" dirty="0"/>
              <a:t>, M.  2016.  Imputation with the R Package VIM.  </a:t>
            </a:r>
            <a:r>
              <a:rPr lang="en-US" sz="1600" i="1" dirty="0"/>
              <a:t>Journal of Statistical Software</a:t>
            </a:r>
            <a:r>
              <a:rPr lang="en-US" sz="1600" dirty="0"/>
              <a:t>, 74(7).</a:t>
            </a:r>
          </a:p>
          <a:p>
            <a:pPr marL="342900" lvl="1" indent="-342900"/>
            <a:r>
              <a:rPr lang="en-US" sz="1600" dirty="0"/>
              <a:t>Meng, X. L.  1994.  Multiple imputation inferences with uncongenial sources of input.  </a:t>
            </a:r>
            <a:r>
              <a:rPr lang="en-US" sz="1600" i="1" dirty="0"/>
              <a:t>Statistical Science</a:t>
            </a:r>
            <a:r>
              <a:rPr lang="en-US" sz="1600" dirty="0"/>
              <a:t>.  9(4): 538-558.</a:t>
            </a:r>
          </a:p>
          <a:p>
            <a:pPr marL="342900" lvl="1" indent="-342900"/>
            <a:r>
              <a:rPr lang="en-US" sz="1600" dirty="0"/>
              <a:t>Robbins, M. W.  2024.  Joint Imputation of General Data.  </a:t>
            </a:r>
            <a:r>
              <a:rPr lang="en-US" sz="1600" i="1" dirty="0"/>
              <a:t>Journal of Survey Statistics and Methodology</a:t>
            </a:r>
            <a:r>
              <a:rPr lang="en-US" sz="1600" dirty="0"/>
              <a:t>.  12:  183-210.</a:t>
            </a:r>
          </a:p>
          <a:p>
            <a:pPr marL="342900" lvl="1" indent="-342900"/>
            <a:r>
              <a:rPr lang="en-US" sz="1600" dirty="0"/>
              <a:t>Tarrier, N., Liversidge, T., and Gregg, L.  2006.  The acceptability and preference for the psychological treatment of PTSD.  </a:t>
            </a:r>
            <a:r>
              <a:rPr lang="en-US" sz="1600" i="1" dirty="0" err="1"/>
              <a:t>Behaviour</a:t>
            </a:r>
            <a:r>
              <a:rPr lang="en-US" sz="1600" i="1" dirty="0"/>
              <a:t> Research and Therapy</a:t>
            </a:r>
            <a:r>
              <a:rPr lang="en-US" sz="1600" dirty="0"/>
              <a:t>.  44:  1643-1656.</a:t>
            </a:r>
          </a:p>
          <a:p>
            <a:pPr marL="342900" lvl="1" indent="-342900"/>
            <a:r>
              <a:rPr lang="en-US" sz="1600" dirty="0"/>
              <a:t>van </a:t>
            </a:r>
            <a:r>
              <a:rPr lang="en-US" sz="1600" dirty="0" err="1"/>
              <a:t>Buuren</a:t>
            </a:r>
            <a:r>
              <a:rPr lang="en-US" sz="1600" dirty="0"/>
              <a:t>, S., and </a:t>
            </a:r>
            <a:r>
              <a:rPr lang="en-US" sz="1600" dirty="0" err="1"/>
              <a:t>Groothuis-Oudshoorn</a:t>
            </a:r>
            <a:r>
              <a:rPr lang="en-US" sz="1600" dirty="0"/>
              <a:t>, K.  2011.  mice:  Multivariate Imputation by Chained Equations.  </a:t>
            </a:r>
            <a:r>
              <a:rPr lang="en-US" sz="1600" i="1" dirty="0"/>
              <a:t>Journal of Statistical Software</a:t>
            </a:r>
            <a:r>
              <a:rPr lang="en-US" sz="1600" dirty="0"/>
              <a:t>.  45 (3).</a:t>
            </a:r>
          </a:p>
          <a:p>
            <a:pPr marL="342900" lvl="1" indent="-342900"/>
            <a:r>
              <a:rPr lang="en-US" sz="1600" dirty="0"/>
              <a:t>van </a:t>
            </a:r>
            <a:r>
              <a:rPr lang="en-US" sz="1600" dirty="0" err="1"/>
              <a:t>Buuren</a:t>
            </a:r>
            <a:r>
              <a:rPr lang="en-US" sz="1600" dirty="0"/>
              <a:t>, S.  2018.  </a:t>
            </a:r>
            <a:r>
              <a:rPr lang="en-US" sz="1600" i="1" dirty="0"/>
              <a:t>Flexible Imputation of Missing Data</a:t>
            </a:r>
            <a:r>
              <a:rPr lang="en-US" sz="1600" dirty="0"/>
              <a:t>.  Second Edition.  CRC Press.</a:t>
            </a:r>
          </a:p>
          <a:p>
            <a:pPr marL="342900" lvl="1" indent="-342900"/>
            <a:endParaRPr lang="en-US" sz="1800" dirty="0"/>
          </a:p>
        </p:txBody>
      </p:sp>
    </p:spTree>
    <p:extLst>
      <p:ext uri="{BB962C8B-B14F-4D97-AF65-F5344CB8AC3E}">
        <p14:creationId xmlns:p14="http://schemas.microsoft.com/office/powerpoint/2010/main" val="3757062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DD97526B-393C-402A-02AC-D6FF52943F5F}"/>
              </a:ext>
            </a:extLst>
          </p:cNvPr>
          <p:cNvSpPr>
            <a:spLocks noGrp="1"/>
          </p:cNvSpPr>
          <p:nvPr>
            <p:ph type="title"/>
          </p:nvPr>
        </p:nvSpPr>
        <p:spPr>
          <a:xfrm>
            <a:off x="432000" y="1350000"/>
            <a:ext cx="6095800" cy="1610016"/>
          </a:xfrm>
        </p:spPr>
        <p:txBody>
          <a:bodyPr/>
          <a:lstStyle/>
          <a:p>
            <a:r>
              <a:rPr lang="en-GB" dirty="0"/>
              <a:t>background</a:t>
            </a:r>
          </a:p>
        </p:txBody>
      </p:sp>
      <p:sp>
        <p:nvSpPr>
          <p:cNvPr id="14" name="Freeform: Shape 13">
            <a:extLst>
              <a:ext uri="{FF2B5EF4-FFF2-40B4-BE49-F238E27FC236}">
                <a16:creationId xmlns:a16="http://schemas.microsoft.com/office/drawing/2014/main" id="{DE9A9BA0-2D58-2F62-2B8E-E3F0B6A5705E}"/>
              </a:ext>
              <a:ext uri="{C183D7F6-B498-43B3-948B-1728B52AA6E4}">
                <adec:decorative xmlns:adec="http://schemas.microsoft.com/office/drawing/2017/decorative" val="1"/>
              </a:ext>
            </a:extLst>
          </p:cNvPr>
          <p:cNvSpPr/>
          <p:nvPr/>
        </p:nvSpPr>
        <p:spPr>
          <a:xfrm rot="8100000">
            <a:off x="8422385" y="5570679"/>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prstClr val="black"/>
              </a:solidFill>
              <a:effectLst/>
              <a:uLnTx/>
              <a:uFillTx/>
              <a:latin typeface="Barlow"/>
              <a:ea typeface="+mn-ea"/>
              <a:cs typeface="+mn-cs"/>
            </a:endParaRPr>
          </a:p>
        </p:txBody>
      </p:sp>
    </p:spTree>
    <p:extLst>
      <p:ext uri="{BB962C8B-B14F-4D97-AF65-F5344CB8AC3E}">
        <p14:creationId xmlns:p14="http://schemas.microsoft.com/office/powerpoint/2010/main" val="896663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F8F3686-CEE6-8EA6-F329-DC6B647F3F93}"/>
              </a:ext>
            </a:extLst>
          </p:cNvPr>
          <p:cNvSpPr/>
          <p:nvPr/>
        </p:nvSpPr>
        <p:spPr>
          <a:xfrm>
            <a:off x="262759" y="6261226"/>
            <a:ext cx="5150069" cy="596774"/>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a:xfrm>
            <a:off x="450000" y="596774"/>
            <a:ext cx="11299088" cy="715669"/>
          </a:xfrm>
        </p:spPr>
        <p:txBody>
          <a:bodyPr/>
          <a:lstStyle/>
          <a:p>
            <a:r>
              <a:rPr lang="en-US" dirty="0"/>
              <a:t>Context</a:t>
            </a:r>
          </a:p>
        </p:txBody>
      </p:sp>
      <p:sp>
        <p:nvSpPr>
          <p:cNvPr id="3" name="Content Placeholder 2">
            <a:extLst>
              <a:ext uri="{FF2B5EF4-FFF2-40B4-BE49-F238E27FC236}">
                <a16:creationId xmlns:a16="http://schemas.microsoft.com/office/drawing/2014/main" id="{CD5F5F5F-3708-A600-2BC6-ECE7D170000F}"/>
              </a:ext>
            </a:extLst>
          </p:cNvPr>
          <p:cNvSpPr>
            <a:spLocks noGrp="1"/>
          </p:cNvSpPr>
          <p:nvPr>
            <p:ph idx="1"/>
          </p:nvPr>
        </p:nvSpPr>
        <p:spPr>
          <a:xfrm>
            <a:off x="442912" y="1259893"/>
            <a:ext cx="11381226" cy="5372135"/>
          </a:xfrm>
        </p:spPr>
        <p:txBody>
          <a:bodyPr numCol="1"/>
          <a:lstStyle/>
          <a:p>
            <a:pPr marL="342900" indent="-342900">
              <a:spcAft>
                <a:spcPts val="1000"/>
              </a:spcAft>
              <a:buFont typeface="Arial" panose="020B0604020202020204" pitchFamily="34" charset="0"/>
              <a:buChar char="•"/>
            </a:pPr>
            <a:r>
              <a:rPr lang="en-US" sz="2000" dirty="0"/>
              <a:t>Ipsos partnered with researchers at the National Center for Post Traumatic Stress Disorder (NCPTSD) to conduct a survey-based experimental study to assess the impact of </a:t>
            </a:r>
            <a:r>
              <a:rPr lang="en-US" sz="2000" b="1" i="1" dirty="0"/>
              <a:t>decision aids </a:t>
            </a:r>
            <a:r>
              <a:rPr lang="en-US" sz="2000" dirty="0"/>
              <a:t>on preferences for PTSD treatments, as well as confidence in stated preferences.</a:t>
            </a:r>
          </a:p>
          <a:p>
            <a:pPr marL="685800" lvl="1" indent="-342900">
              <a:spcAft>
                <a:spcPts val="1000"/>
              </a:spcAft>
            </a:pPr>
            <a:r>
              <a:rPr lang="en-US" sz="2000" dirty="0"/>
              <a:t>Both aids sought to lay out important decision-related criteria such as treatment benefits, drawbacks, effectiveness, time-to-progress, etc., but differed in their formats (</a:t>
            </a:r>
            <a:r>
              <a:rPr lang="en-US" sz="2000" b="1" i="1" dirty="0"/>
              <a:t>text</a:t>
            </a:r>
            <a:r>
              <a:rPr lang="en-US" sz="2000" dirty="0"/>
              <a:t> vs. </a:t>
            </a:r>
            <a:r>
              <a:rPr lang="en-US" sz="2000" b="1" i="1" dirty="0"/>
              <a:t>grid</a:t>
            </a:r>
            <a:r>
              <a:rPr lang="en-US" sz="2000" dirty="0"/>
              <a:t>).</a:t>
            </a:r>
          </a:p>
          <a:p>
            <a:pPr marL="685800" lvl="1" indent="-342900">
              <a:spcAft>
                <a:spcPts val="2000"/>
              </a:spcAft>
            </a:pPr>
            <a:r>
              <a:rPr lang="en-US" sz="2000" b="1" i="1" dirty="0"/>
              <a:t>Seven PTSD treatments</a:t>
            </a:r>
            <a:r>
              <a:rPr lang="en-US" sz="2000" dirty="0"/>
              <a:t> were included in the survey, as follows:</a:t>
            </a:r>
          </a:p>
          <a:p>
            <a:pPr marL="1444625" lvl="3" indent="-457200">
              <a:spcAft>
                <a:spcPts val="1000"/>
              </a:spcAft>
              <a:buFont typeface="+mj-lt"/>
              <a:buAutoNum type="arabicPeriod"/>
            </a:pPr>
            <a:r>
              <a:rPr lang="en-US" sz="2000" dirty="0">
                <a:solidFill>
                  <a:schemeClr val="tx1"/>
                </a:solidFill>
              </a:rPr>
              <a:t>Medication</a:t>
            </a:r>
          </a:p>
          <a:p>
            <a:pPr marL="1444625" lvl="3" indent="-457200">
              <a:spcAft>
                <a:spcPts val="1000"/>
              </a:spcAft>
              <a:buFont typeface="+mj-lt"/>
              <a:buAutoNum type="arabicPeriod"/>
            </a:pPr>
            <a:r>
              <a:rPr lang="en-US" sz="2000" dirty="0">
                <a:solidFill>
                  <a:schemeClr val="tx1"/>
                </a:solidFill>
              </a:rPr>
              <a:t>Counseling (Talk Therapy)</a:t>
            </a:r>
          </a:p>
          <a:p>
            <a:pPr marL="1444625" lvl="3" indent="-457200">
              <a:spcAft>
                <a:spcPts val="1000"/>
              </a:spcAft>
              <a:buFont typeface="+mj-lt"/>
              <a:buAutoNum type="arabicPeriod"/>
            </a:pPr>
            <a:r>
              <a:rPr lang="en-US" sz="2000" dirty="0">
                <a:solidFill>
                  <a:schemeClr val="tx1"/>
                </a:solidFill>
              </a:rPr>
              <a:t>Cognitive Processing Therapy (CPT)</a:t>
            </a:r>
          </a:p>
          <a:p>
            <a:pPr marL="1444625" lvl="3" indent="-457200">
              <a:spcAft>
                <a:spcPts val="1000"/>
              </a:spcAft>
              <a:buFont typeface="+mj-lt"/>
              <a:buAutoNum type="arabicPeriod"/>
            </a:pPr>
            <a:r>
              <a:rPr lang="en-US" sz="2000" dirty="0">
                <a:solidFill>
                  <a:schemeClr val="tx1"/>
                </a:solidFill>
              </a:rPr>
              <a:t>Eye Movement De-Sensitization &amp; Reprocessing (EMDR)</a:t>
            </a:r>
          </a:p>
          <a:p>
            <a:pPr marL="342900" lvl="3" indent="-342900">
              <a:spcBef>
                <a:spcPts val="1000"/>
              </a:spcBef>
              <a:spcAft>
                <a:spcPts val="1000"/>
              </a:spcAft>
              <a:buSzPct val="100000"/>
              <a:buFont typeface="Arial" panose="020B0604020202020204" pitchFamily="34" charset="0"/>
              <a:buChar char="•"/>
            </a:pPr>
            <a:r>
              <a:rPr lang="en-US" sz="2000" dirty="0">
                <a:solidFill>
                  <a:schemeClr val="tx1"/>
                </a:solidFill>
              </a:rPr>
              <a:t>The survey was fielded on </a:t>
            </a:r>
            <a:r>
              <a:rPr lang="en-US" sz="2000" b="1" i="1" dirty="0">
                <a:solidFill>
                  <a:schemeClr val="tx1"/>
                </a:solidFill>
              </a:rPr>
              <a:t>Ipsos KnowledgePanel </a:t>
            </a:r>
            <a:r>
              <a:rPr lang="en-US" sz="2000" dirty="0">
                <a:solidFill>
                  <a:schemeClr val="tx1"/>
                </a:solidFill>
              </a:rPr>
              <a:t>(n=887 respondents).</a:t>
            </a:r>
          </a:p>
        </p:txBody>
      </p:sp>
      <p:sp>
        <p:nvSpPr>
          <p:cNvPr id="4" name="TextBox 3">
            <a:extLst>
              <a:ext uri="{FF2B5EF4-FFF2-40B4-BE49-F238E27FC236}">
                <a16:creationId xmlns:a16="http://schemas.microsoft.com/office/drawing/2014/main" id="{D0FB6B36-42B1-BDE6-909C-922D64FF24F6}"/>
              </a:ext>
            </a:extLst>
          </p:cNvPr>
          <p:cNvSpPr txBox="1"/>
          <p:nvPr/>
        </p:nvSpPr>
        <p:spPr>
          <a:xfrm>
            <a:off x="7218510" y="4013545"/>
            <a:ext cx="4322322" cy="1790490"/>
          </a:xfrm>
          <a:prstGeom prst="rect">
            <a:avLst/>
          </a:prstGeom>
          <a:noFill/>
        </p:spPr>
        <p:txBody>
          <a:bodyPr wrap="square" lIns="0" tIns="0" rIns="0" bIns="0" rtlCol="0">
            <a:spAutoFit/>
          </a:bodyPr>
          <a:lstStyle/>
          <a:p>
            <a:pPr marL="457200" indent="-457200" algn="l">
              <a:lnSpc>
                <a:spcPct val="115000"/>
              </a:lnSpc>
              <a:spcBef>
                <a:spcPts val="400"/>
              </a:spcBef>
              <a:spcAft>
                <a:spcPts val="1000"/>
              </a:spcAft>
              <a:buSzPct val="100000"/>
              <a:buFont typeface="+mj-lt"/>
              <a:buAutoNum type="arabicPeriod" startAt="5"/>
            </a:pPr>
            <a:r>
              <a:rPr lang="en-US" sz="2000" dirty="0"/>
              <a:t>Prolonged Exposure (PE)</a:t>
            </a:r>
          </a:p>
          <a:p>
            <a:pPr marL="457200" indent="-457200" algn="l">
              <a:lnSpc>
                <a:spcPct val="115000"/>
              </a:lnSpc>
              <a:spcBef>
                <a:spcPts val="400"/>
              </a:spcBef>
              <a:spcAft>
                <a:spcPts val="1000"/>
              </a:spcAft>
              <a:buSzPct val="100000"/>
              <a:buFont typeface="+mj-lt"/>
              <a:buAutoNum type="arabicPeriod" startAt="5"/>
            </a:pPr>
            <a:r>
              <a:rPr lang="en-US" sz="2000" dirty="0"/>
              <a:t>Written Exposure Therapy (WET)</a:t>
            </a:r>
          </a:p>
          <a:p>
            <a:pPr marL="457200" indent="-457200" algn="l">
              <a:lnSpc>
                <a:spcPct val="115000"/>
              </a:lnSpc>
              <a:spcBef>
                <a:spcPts val="400"/>
              </a:spcBef>
              <a:spcAft>
                <a:spcPts val="1000"/>
              </a:spcAft>
              <a:buSzPct val="100000"/>
              <a:buFont typeface="+mj-lt"/>
              <a:buAutoNum type="arabicPeriod" startAt="5"/>
            </a:pPr>
            <a:r>
              <a:rPr lang="en-US" sz="2000" dirty="0"/>
              <a:t>Present Centered Therapy (PCT)</a:t>
            </a:r>
          </a:p>
          <a:p>
            <a:pPr algn="l">
              <a:lnSpc>
                <a:spcPct val="115000"/>
              </a:lnSpc>
              <a:spcBef>
                <a:spcPts val="400"/>
              </a:spcBef>
              <a:spcAft>
                <a:spcPts val="400"/>
              </a:spcAft>
              <a:buSzPct val="100000"/>
            </a:pPr>
            <a:endParaRPr lang="en-US" sz="1200" dirty="0"/>
          </a:p>
        </p:txBody>
      </p:sp>
      <p:sp>
        <p:nvSpPr>
          <p:cNvPr id="6" name="Rectangle 5">
            <a:extLst>
              <a:ext uri="{FF2B5EF4-FFF2-40B4-BE49-F238E27FC236}">
                <a16:creationId xmlns:a16="http://schemas.microsoft.com/office/drawing/2014/main" id="{DA16EE8D-2C7D-AADC-D4BE-2594EC809506}"/>
              </a:ext>
            </a:extLst>
          </p:cNvPr>
          <p:cNvSpPr/>
          <p:nvPr/>
        </p:nvSpPr>
        <p:spPr>
          <a:xfrm>
            <a:off x="1249616" y="3867605"/>
            <a:ext cx="10332421" cy="2169304"/>
          </a:xfrm>
          <a:prstGeom prst="rect">
            <a:avLst/>
          </a:prstGeom>
          <a:noFill/>
          <a:ln w="15875">
            <a:solidFill>
              <a:schemeClr val="bg2">
                <a:lumMod val="50000"/>
                <a:lumOff val="50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Tree>
    <p:extLst>
      <p:ext uri="{BB962C8B-B14F-4D97-AF65-F5344CB8AC3E}">
        <p14:creationId xmlns:p14="http://schemas.microsoft.com/office/powerpoint/2010/main" val="22499257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a:xfrm>
            <a:off x="450000" y="596774"/>
            <a:ext cx="11299088" cy="715669"/>
          </a:xfrm>
        </p:spPr>
        <p:txBody>
          <a:bodyPr/>
          <a:lstStyle/>
          <a:p>
            <a:r>
              <a:rPr lang="en-US" dirty="0"/>
              <a:t>Analysis Strategy, and Analytic Challenge</a:t>
            </a:r>
          </a:p>
        </p:txBody>
      </p:sp>
      <p:sp>
        <p:nvSpPr>
          <p:cNvPr id="3" name="Content Placeholder 2">
            <a:extLst>
              <a:ext uri="{FF2B5EF4-FFF2-40B4-BE49-F238E27FC236}">
                <a16:creationId xmlns:a16="http://schemas.microsoft.com/office/drawing/2014/main" id="{CD5F5F5F-3708-A600-2BC6-ECE7D170000F}"/>
              </a:ext>
            </a:extLst>
          </p:cNvPr>
          <p:cNvSpPr>
            <a:spLocks noGrp="1"/>
          </p:cNvSpPr>
          <p:nvPr>
            <p:ph idx="1"/>
          </p:nvPr>
        </p:nvSpPr>
        <p:spPr>
          <a:xfrm>
            <a:off x="450000" y="1259892"/>
            <a:ext cx="11299088" cy="5256522"/>
          </a:xfrm>
        </p:spPr>
        <p:txBody>
          <a:bodyPr numCol="1"/>
          <a:lstStyle/>
          <a:p>
            <a:pPr marL="342900" indent="-342900">
              <a:spcAft>
                <a:spcPts val="1000"/>
              </a:spcAft>
              <a:buFont typeface="Arial" panose="020B0604020202020204" pitchFamily="34" charset="0"/>
              <a:buChar char="•"/>
            </a:pPr>
            <a:r>
              <a:rPr lang="en-US" sz="2000" dirty="0"/>
              <a:t>Of particular interest was a set of items on the questionnaire that asked respondents to </a:t>
            </a:r>
            <a:r>
              <a:rPr lang="en-US" sz="2000" b="1" i="1" dirty="0"/>
              <a:t>rank the seven treatments</a:t>
            </a:r>
            <a:r>
              <a:rPr lang="en-US" sz="2000" dirty="0"/>
              <a:t> (ties not allowed).</a:t>
            </a:r>
          </a:p>
          <a:p>
            <a:pPr marL="685800" lvl="1" indent="-342900">
              <a:spcAft>
                <a:spcPts val="1000"/>
              </a:spcAft>
            </a:pPr>
            <a:r>
              <a:rPr lang="en-US" sz="2000" dirty="0"/>
              <a:t>The seven raking items were subsequently analyzed (in part) via an </a:t>
            </a:r>
            <a:r>
              <a:rPr lang="en-US" sz="2000" b="1" i="1" dirty="0"/>
              <a:t>exploded logit model</a:t>
            </a:r>
            <a:r>
              <a:rPr lang="en-US" sz="2000" dirty="0"/>
              <a:t> (ELM, Allison and Christakis, 1994), with treatment status (text/grid decision aid) as focal predictor.</a:t>
            </a:r>
          </a:p>
          <a:p>
            <a:pPr marL="342900" lvl="1" indent="-342900">
              <a:spcAft>
                <a:spcPts val="1000"/>
              </a:spcAft>
            </a:pPr>
            <a:r>
              <a:rPr lang="en-US" sz="2000" dirty="0"/>
              <a:t>One challenge with the study was </a:t>
            </a:r>
            <a:r>
              <a:rPr lang="en-US" sz="2000" b="1" i="1" dirty="0"/>
              <a:t>item nonresponse </a:t>
            </a:r>
            <a:r>
              <a:rPr lang="en-US" sz="2000" dirty="0"/>
              <a:t>on the ranking items (13% of total sample failed to perform the ranking exercise).</a:t>
            </a:r>
          </a:p>
          <a:p>
            <a:pPr marL="685800" lvl="1" indent="-342900">
              <a:spcAft>
                <a:spcPts val="1000"/>
              </a:spcAft>
            </a:pPr>
            <a:r>
              <a:rPr lang="en-US" sz="2000" dirty="0"/>
              <a:t>The very large number of possible ranking combinations (i.e., 5,040) complicate imputation strategies, even before taking into account the comparatively limited sample size.</a:t>
            </a:r>
          </a:p>
          <a:p>
            <a:pPr marL="685800" lvl="1" indent="-342900">
              <a:spcAft>
                <a:spcPts val="1000"/>
              </a:spcAft>
            </a:pPr>
            <a:r>
              <a:rPr lang="en-US" sz="2000" b="1" i="1" dirty="0"/>
              <a:t>Our  methodological question</a:t>
            </a:r>
            <a:r>
              <a:rPr lang="en-US" sz="2000" dirty="0"/>
              <a:t> was therefore:  what is the optimal way to impute missing data to be congenial with diverse analytic needs, using off-the-shelf imputation packages?</a:t>
            </a:r>
          </a:p>
          <a:p>
            <a:pPr marL="1143000" lvl="3" indent="-342900">
              <a:spcAft>
                <a:spcPts val="1000"/>
              </a:spcAft>
            </a:pPr>
            <a:r>
              <a:rPr lang="en-US" sz="2000" dirty="0">
                <a:solidFill>
                  <a:schemeClr val="tx1"/>
                </a:solidFill>
              </a:rPr>
              <a:t>A subsequent paper will explore richer joint imputation strategies (e.g., Robbins, 2024) and further analytic options.</a:t>
            </a:r>
          </a:p>
        </p:txBody>
      </p:sp>
    </p:spTree>
    <p:extLst>
      <p:ext uri="{BB962C8B-B14F-4D97-AF65-F5344CB8AC3E}">
        <p14:creationId xmlns:p14="http://schemas.microsoft.com/office/powerpoint/2010/main" val="962731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4">
            <a:extLst>
              <a:ext uri="{FF2B5EF4-FFF2-40B4-BE49-F238E27FC236}">
                <a16:creationId xmlns:a16="http://schemas.microsoft.com/office/drawing/2014/main" id="{DD97526B-393C-402A-02AC-D6FF52943F5F}"/>
              </a:ext>
            </a:extLst>
          </p:cNvPr>
          <p:cNvSpPr>
            <a:spLocks noGrp="1"/>
          </p:cNvSpPr>
          <p:nvPr>
            <p:ph type="title"/>
          </p:nvPr>
        </p:nvSpPr>
        <p:spPr>
          <a:xfrm>
            <a:off x="432000" y="1350000"/>
            <a:ext cx="6095800" cy="1610016"/>
          </a:xfrm>
        </p:spPr>
        <p:txBody>
          <a:bodyPr/>
          <a:lstStyle/>
          <a:p>
            <a:r>
              <a:rPr lang="en-GB" dirty="0"/>
              <a:t>Data  &amp;  study design</a:t>
            </a:r>
          </a:p>
        </p:txBody>
      </p:sp>
      <p:sp>
        <p:nvSpPr>
          <p:cNvPr id="14" name="Freeform: Shape 13">
            <a:extLst>
              <a:ext uri="{FF2B5EF4-FFF2-40B4-BE49-F238E27FC236}">
                <a16:creationId xmlns:a16="http://schemas.microsoft.com/office/drawing/2014/main" id="{DE9A9BA0-2D58-2F62-2B8E-E3F0B6A5705E}"/>
              </a:ext>
              <a:ext uri="{C183D7F6-B498-43B3-948B-1728B52AA6E4}">
                <adec:decorative xmlns:adec="http://schemas.microsoft.com/office/drawing/2017/decorative" val="1"/>
              </a:ext>
            </a:extLst>
          </p:cNvPr>
          <p:cNvSpPr/>
          <p:nvPr/>
        </p:nvSpPr>
        <p:spPr>
          <a:xfrm rot="8100000">
            <a:off x="8422385" y="5570679"/>
            <a:ext cx="3313714" cy="849494"/>
          </a:xfrm>
          <a:custGeom>
            <a:avLst/>
            <a:gdLst>
              <a:gd name="connsiteX0" fmla="*/ 2464220 w 3313714"/>
              <a:gd name="connsiteY0" fmla="*/ 0 h 849494"/>
              <a:gd name="connsiteX1" fmla="*/ 3313714 w 3313714"/>
              <a:gd name="connsiteY1" fmla="*/ 849494 h 849494"/>
              <a:gd name="connsiteX2" fmla="*/ 849494 w 3313714"/>
              <a:gd name="connsiteY2" fmla="*/ 849494 h 849494"/>
              <a:gd name="connsiteX3" fmla="*/ 0 w 3313714"/>
              <a:gd name="connsiteY3" fmla="*/ 0 h 849494"/>
            </a:gdLst>
            <a:ahLst/>
            <a:cxnLst>
              <a:cxn ang="0">
                <a:pos x="connsiteX0" y="connsiteY0"/>
              </a:cxn>
              <a:cxn ang="0">
                <a:pos x="connsiteX1" y="connsiteY1"/>
              </a:cxn>
              <a:cxn ang="0">
                <a:pos x="connsiteX2" y="connsiteY2"/>
              </a:cxn>
              <a:cxn ang="0">
                <a:pos x="connsiteX3" y="connsiteY3"/>
              </a:cxn>
            </a:cxnLst>
            <a:rect l="l" t="t" r="r" b="b"/>
            <a:pathLst>
              <a:path w="3313714" h="849494">
                <a:moveTo>
                  <a:pt x="2464220" y="0"/>
                </a:moveTo>
                <a:lnTo>
                  <a:pt x="3313714" y="849494"/>
                </a:lnTo>
                <a:lnTo>
                  <a:pt x="849494" y="849494"/>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l" defTabSz="914400" rtl="0" eaLnBrk="1" fontAlgn="auto" latinLnBrk="0" hangingPunct="1">
              <a:lnSpc>
                <a:spcPct val="110000"/>
              </a:lnSpc>
              <a:spcBef>
                <a:spcPts val="0"/>
              </a:spcBef>
              <a:spcAft>
                <a:spcPts val="0"/>
              </a:spcAft>
              <a:buClrTx/>
              <a:buSzTx/>
              <a:buFontTx/>
              <a:buNone/>
              <a:tabLst/>
              <a:defRPr/>
            </a:pPr>
            <a:endParaRPr kumimoji="0" lang="en-GB" sz="1400" b="0" i="0" u="none" strike="noStrike" kern="1200" cap="none" spc="0" normalizeH="0" baseline="0" noProof="0" dirty="0" err="1">
              <a:ln>
                <a:noFill/>
              </a:ln>
              <a:solidFill>
                <a:prstClr val="black"/>
              </a:solidFill>
              <a:effectLst/>
              <a:uLnTx/>
              <a:uFillTx/>
              <a:latin typeface="Barlow"/>
              <a:ea typeface="+mn-ea"/>
              <a:cs typeface="+mn-cs"/>
            </a:endParaRPr>
          </a:p>
        </p:txBody>
      </p:sp>
    </p:spTree>
    <p:extLst>
      <p:ext uri="{BB962C8B-B14F-4D97-AF65-F5344CB8AC3E}">
        <p14:creationId xmlns:p14="http://schemas.microsoft.com/office/powerpoint/2010/main" val="34737535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a:xfrm>
            <a:off x="450000" y="649324"/>
            <a:ext cx="11299088" cy="715669"/>
          </a:xfrm>
        </p:spPr>
        <p:txBody>
          <a:bodyPr/>
          <a:lstStyle/>
          <a:p>
            <a:r>
              <a:rPr lang="en-US" dirty="0"/>
              <a:t>Study Design</a:t>
            </a:r>
          </a:p>
        </p:txBody>
      </p:sp>
      <p:sp>
        <p:nvSpPr>
          <p:cNvPr id="3" name="Content Placeholder 2">
            <a:extLst>
              <a:ext uri="{FF2B5EF4-FFF2-40B4-BE49-F238E27FC236}">
                <a16:creationId xmlns:a16="http://schemas.microsoft.com/office/drawing/2014/main" id="{CD5F5F5F-3708-A600-2BC6-ECE7D170000F}"/>
              </a:ext>
            </a:extLst>
          </p:cNvPr>
          <p:cNvSpPr>
            <a:spLocks noGrp="1"/>
          </p:cNvSpPr>
          <p:nvPr>
            <p:ph idx="1"/>
          </p:nvPr>
        </p:nvSpPr>
        <p:spPr>
          <a:xfrm>
            <a:off x="450000" y="1259893"/>
            <a:ext cx="11299088" cy="1199528"/>
          </a:xfrm>
        </p:spPr>
        <p:txBody>
          <a:bodyPr numCol="1"/>
          <a:lstStyle/>
          <a:p>
            <a:pPr marL="342900" indent="-342900">
              <a:buFont typeface="Arial" panose="020B0604020202020204" pitchFamily="34" charset="0"/>
              <a:buChar char="•"/>
            </a:pPr>
            <a:r>
              <a:rPr lang="en-US" sz="2000" dirty="0"/>
              <a:t>Five 5 main imputation strategies were examined (table below), via simulation study, 5 MI’s per method for each of (roughly) 150 replications.</a:t>
            </a:r>
          </a:p>
          <a:p>
            <a:pPr marL="685800" lvl="1" indent="-342900"/>
            <a:r>
              <a:rPr lang="en-US" sz="2000" dirty="0"/>
              <a:t>For simplicity, missingness was only imposed on the seven ranking items; a subsequent study will mimic the full range of patterns observed in the data (i.e., demos + ranking items).</a:t>
            </a:r>
          </a:p>
          <a:p>
            <a:pPr marL="523875" lvl="1" indent="-342900"/>
            <a:endParaRPr lang="en-US" sz="2000" dirty="0"/>
          </a:p>
          <a:p>
            <a:pPr marL="523875" lvl="1" indent="-342900"/>
            <a:endParaRPr lang="en-US" sz="2000" dirty="0"/>
          </a:p>
          <a:p>
            <a:pPr marL="342900" lvl="1" indent="-342900"/>
            <a:endParaRPr lang="en-US" sz="2000" dirty="0">
              <a:highlight>
                <a:srgbClr val="FFFF00"/>
              </a:highlight>
            </a:endParaRPr>
          </a:p>
        </p:txBody>
      </p:sp>
      <p:graphicFrame>
        <p:nvGraphicFramePr>
          <p:cNvPr id="4" name="Table 3">
            <a:extLst>
              <a:ext uri="{FF2B5EF4-FFF2-40B4-BE49-F238E27FC236}">
                <a16:creationId xmlns:a16="http://schemas.microsoft.com/office/drawing/2014/main" id="{93735432-926C-BC12-9029-C18EBF076F5F}"/>
              </a:ext>
            </a:extLst>
          </p:cNvPr>
          <p:cNvGraphicFramePr>
            <a:graphicFrameLocks noGrp="1"/>
          </p:cNvGraphicFramePr>
          <p:nvPr>
            <p:extLst>
              <p:ext uri="{D42A27DB-BD31-4B8C-83A1-F6EECF244321}">
                <p14:modId xmlns:p14="http://schemas.microsoft.com/office/powerpoint/2010/main" val="57044698"/>
              </p:ext>
            </p:extLst>
          </p:nvPr>
        </p:nvGraphicFramePr>
        <p:xfrm>
          <a:off x="717973" y="2939705"/>
          <a:ext cx="10515600" cy="3281680"/>
        </p:xfrm>
        <a:graphic>
          <a:graphicData uri="http://schemas.openxmlformats.org/drawingml/2006/table">
            <a:tbl>
              <a:tblPr firstRow="1" bandRow="1">
                <a:tableStyleId>{5C22544A-7EE6-4342-B048-85BDC9FD1C3A}</a:tableStyleId>
              </a:tblPr>
              <a:tblGrid>
                <a:gridCol w="3096241">
                  <a:extLst>
                    <a:ext uri="{9D8B030D-6E8A-4147-A177-3AD203B41FA5}">
                      <a16:colId xmlns:a16="http://schemas.microsoft.com/office/drawing/2014/main" val="4203288096"/>
                    </a:ext>
                  </a:extLst>
                </a:gridCol>
                <a:gridCol w="7419359">
                  <a:extLst>
                    <a:ext uri="{9D8B030D-6E8A-4147-A177-3AD203B41FA5}">
                      <a16:colId xmlns:a16="http://schemas.microsoft.com/office/drawing/2014/main" val="1811504300"/>
                    </a:ext>
                  </a:extLst>
                </a:gridCol>
              </a:tblGrid>
              <a:tr h="370840">
                <a:tc>
                  <a:txBody>
                    <a:bodyPr/>
                    <a:lstStyle/>
                    <a:p>
                      <a:r>
                        <a:rPr lang="en-US" dirty="0"/>
                        <a:t>METHOD</a:t>
                      </a:r>
                    </a:p>
                  </a:txBody>
                  <a:tcPr/>
                </a:tc>
                <a:tc>
                  <a:txBody>
                    <a:bodyPr/>
                    <a:lstStyle/>
                    <a:p>
                      <a:r>
                        <a:rPr lang="en-US" dirty="0"/>
                        <a:t>NOTES</a:t>
                      </a:r>
                    </a:p>
                  </a:txBody>
                  <a:tcPr/>
                </a:tc>
                <a:extLst>
                  <a:ext uri="{0D108BD9-81ED-4DB2-BD59-A6C34878D82A}">
                    <a16:rowId xmlns:a16="http://schemas.microsoft.com/office/drawing/2014/main" val="4181734781"/>
                  </a:ext>
                </a:extLst>
              </a:tr>
              <a:tr h="370840">
                <a:tc>
                  <a:txBody>
                    <a:bodyPr/>
                    <a:lstStyle/>
                    <a:p>
                      <a:r>
                        <a:rPr lang="en-US" b="1" dirty="0"/>
                        <a:t>Proportional Odds</a:t>
                      </a:r>
                    </a:p>
                  </a:txBody>
                  <a:tcPr anchor="ctr"/>
                </a:tc>
                <a:tc>
                  <a:txBody>
                    <a:bodyPr/>
                    <a:lstStyle/>
                    <a:p>
                      <a:pPr marL="285750" indent="-285750">
                        <a:spcAft>
                          <a:spcPts val="600"/>
                        </a:spcAft>
                        <a:buFont typeface="Arial" panose="020B0604020202020204" pitchFamily="34" charset="0"/>
                        <a:buChar char="•"/>
                      </a:pPr>
                      <a:r>
                        <a:rPr lang="en-US" sz="1600" dirty="0"/>
                        <a:t>Main effects only; with and without lasso selection.</a:t>
                      </a:r>
                    </a:p>
                  </a:txBody>
                  <a:tcPr/>
                </a:tc>
                <a:extLst>
                  <a:ext uri="{0D108BD9-81ED-4DB2-BD59-A6C34878D82A}">
                    <a16:rowId xmlns:a16="http://schemas.microsoft.com/office/drawing/2014/main" val="894832264"/>
                  </a:ext>
                </a:extLst>
              </a:tr>
              <a:tr h="370840">
                <a:tc>
                  <a:txBody>
                    <a:bodyPr/>
                    <a:lstStyle/>
                    <a:p>
                      <a:r>
                        <a:rPr lang="en-US" b="1" dirty="0"/>
                        <a:t>Bayesian OLS</a:t>
                      </a:r>
                    </a:p>
                  </a:txBody>
                  <a:tcPr anchor="ctr"/>
                </a:tc>
                <a:tc>
                  <a:txBody>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t>Imputes non-integer values, re-sorted based on relative ranking of values.</a:t>
                      </a:r>
                    </a:p>
                  </a:txBody>
                  <a:tcPr/>
                </a:tc>
                <a:extLst>
                  <a:ext uri="{0D108BD9-81ED-4DB2-BD59-A6C34878D82A}">
                    <a16:rowId xmlns:a16="http://schemas.microsoft.com/office/drawing/2014/main" val="2629877720"/>
                  </a:ext>
                </a:extLst>
              </a:tr>
              <a:tr h="370840">
                <a:tc>
                  <a:txBody>
                    <a:bodyPr/>
                    <a:lstStyle/>
                    <a:p>
                      <a:r>
                        <a:rPr lang="en-US" b="1" dirty="0"/>
                        <a:t>Lasso OLS</a:t>
                      </a:r>
                    </a:p>
                  </a:txBody>
                  <a:tcPr anchor="ctr"/>
                </a:tc>
                <a:tc>
                  <a:txBody>
                    <a:bodyPr/>
                    <a:lstStyle/>
                    <a:p>
                      <a:pPr marL="285750" marR="0" lvl="0" indent="-28575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en-US" sz="1600" dirty="0"/>
                        <a:t>Imputes non0integer values, re-sorted based on relative ranking of values.</a:t>
                      </a:r>
                    </a:p>
                  </a:txBody>
                  <a:tcPr/>
                </a:tc>
                <a:extLst>
                  <a:ext uri="{0D108BD9-81ED-4DB2-BD59-A6C34878D82A}">
                    <a16:rowId xmlns:a16="http://schemas.microsoft.com/office/drawing/2014/main" val="3078756541"/>
                  </a:ext>
                </a:extLst>
              </a:tr>
              <a:tr h="370840">
                <a:tc>
                  <a:txBody>
                    <a:bodyPr/>
                    <a:lstStyle/>
                    <a:p>
                      <a:r>
                        <a:rPr lang="en-US" b="1" dirty="0" err="1"/>
                        <a:t>kNN</a:t>
                      </a:r>
                      <a:endParaRPr lang="en-US" b="1" dirty="0"/>
                    </a:p>
                  </a:txBody>
                  <a:tcPr anchor="ctr"/>
                </a:tc>
                <a:tc>
                  <a:txBody>
                    <a:bodyPr/>
                    <a:lstStyle/>
                    <a:p>
                      <a:pPr marL="285750" indent="-285750">
                        <a:spcAft>
                          <a:spcPts val="600"/>
                        </a:spcAft>
                        <a:buFont typeface="Arial" panose="020B0604020202020204" pitchFamily="34" charset="0"/>
                        <a:buChar char="•"/>
                      </a:pPr>
                      <a:r>
                        <a:rPr lang="en-US" sz="1600" dirty="0"/>
                        <a:t>Gower distance function.</a:t>
                      </a:r>
                    </a:p>
                    <a:p>
                      <a:pPr marL="285750" indent="-285750">
                        <a:spcAft>
                          <a:spcPts val="600"/>
                        </a:spcAft>
                        <a:buFont typeface="Arial" panose="020B0604020202020204" pitchFamily="34" charset="0"/>
                        <a:buChar char="•"/>
                      </a:pPr>
                      <a:r>
                        <a:rPr lang="en-US" sz="1600" dirty="0"/>
                        <a:t>Imputed value as mean of k=5 nearest neighbors; then resorted based on relative ranking of values.</a:t>
                      </a:r>
                    </a:p>
                  </a:txBody>
                  <a:tcPr/>
                </a:tc>
                <a:extLst>
                  <a:ext uri="{0D108BD9-81ED-4DB2-BD59-A6C34878D82A}">
                    <a16:rowId xmlns:a16="http://schemas.microsoft.com/office/drawing/2014/main" val="189326920"/>
                  </a:ext>
                </a:extLst>
              </a:tr>
              <a:tr h="370840">
                <a:tc>
                  <a:txBody>
                    <a:bodyPr/>
                    <a:lstStyle/>
                    <a:p>
                      <a:r>
                        <a:rPr lang="en-US" b="1" dirty="0"/>
                        <a:t>PMM </a:t>
                      </a:r>
                    </a:p>
                  </a:txBody>
                  <a:tcPr anchor="ctr"/>
                </a:tc>
                <a:tc>
                  <a:txBody>
                    <a:bodyPr/>
                    <a:lstStyle/>
                    <a:p>
                      <a:pPr marL="285750" indent="-285750">
                        <a:spcAft>
                          <a:spcPts val="600"/>
                        </a:spcAft>
                        <a:buFont typeface="Arial" panose="020B0604020202020204" pitchFamily="34" charset="0"/>
                        <a:buChar char="•"/>
                      </a:pPr>
                      <a:r>
                        <a:rPr lang="en-US" sz="1600" dirty="0"/>
                        <a:t>Imputation performed on single composite of all ranking items, then parsed back into individual item rankings.</a:t>
                      </a:r>
                    </a:p>
                    <a:p>
                      <a:pPr marL="285750" indent="-285750">
                        <a:spcAft>
                          <a:spcPts val="600"/>
                        </a:spcAft>
                        <a:buFont typeface="Arial" panose="020B0604020202020204" pitchFamily="34" charset="0"/>
                        <a:buChar char="•"/>
                      </a:pPr>
                      <a:r>
                        <a:rPr lang="en-US" sz="1600" dirty="0"/>
                        <a:t>d = 5; ride penalty = 1 e-04.</a:t>
                      </a:r>
                    </a:p>
                  </a:txBody>
                  <a:tcPr/>
                </a:tc>
                <a:extLst>
                  <a:ext uri="{0D108BD9-81ED-4DB2-BD59-A6C34878D82A}">
                    <a16:rowId xmlns:a16="http://schemas.microsoft.com/office/drawing/2014/main" val="3610251283"/>
                  </a:ext>
                </a:extLst>
              </a:tr>
            </a:tbl>
          </a:graphicData>
        </a:graphic>
      </p:graphicFrame>
    </p:spTree>
    <p:extLst>
      <p:ext uri="{BB962C8B-B14F-4D97-AF65-F5344CB8AC3E}">
        <p14:creationId xmlns:p14="http://schemas.microsoft.com/office/powerpoint/2010/main" val="1484138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p:txBody>
          <a:bodyPr/>
          <a:lstStyle/>
          <a:p>
            <a:r>
              <a:rPr lang="en-US" dirty="0"/>
              <a:t>Study Design – Replications, and MD Mechanisms</a:t>
            </a:r>
          </a:p>
        </p:txBody>
      </p:sp>
      <p:sp>
        <p:nvSpPr>
          <p:cNvPr id="3" name="Content Placeholder 2">
            <a:extLst>
              <a:ext uri="{FF2B5EF4-FFF2-40B4-BE49-F238E27FC236}">
                <a16:creationId xmlns:a16="http://schemas.microsoft.com/office/drawing/2014/main" id="{CD5F5F5F-3708-A600-2BC6-ECE7D170000F}"/>
              </a:ext>
            </a:extLst>
          </p:cNvPr>
          <p:cNvSpPr>
            <a:spLocks noGrp="1"/>
          </p:cNvSpPr>
          <p:nvPr>
            <p:ph idx="1"/>
          </p:nvPr>
        </p:nvSpPr>
        <p:spPr>
          <a:xfrm>
            <a:off x="450000" y="1259893"/>
            <a:ext cx="11479730" cy="4716838"/>
          </a:xfrm>
        </p:spPr>
        <p:txBody>
          <a:bodyPr numCol="1"/>
          <a:lstStyle/>
          <a:p>
            <a:pPr marL="342900" lvl="1" indent="-342900">
              <a:spcAft>
                <a:spcPts val="800"/>
              </a:spcAft>
            </a:pPr>
            <a:r>
              <a:rPr lang="en-US" sz="2000" dirty="0"/>
              <a:t>Synthetic population based on multivariate patterns in real survey (previous slide).</a:t>
            </a:r>
          </a:p>
          <a:p>
            <a:pPr marL="685800" lvl="1" indent="-342900">
              <a:spcAft>
                <a:spcPts val="800"/>
              </a:spcAft>
            </a:pPr>
            <a:r>
              <a:rPr lang="en-US" sz="2000" dirty="0"/>
              <a:t>150 replications drawn from synthetic population, with mean, var/</a:t>
            </a:r>
            <a:r>
              <a:rPr lang="en-US" sz="2000" dirty="0" err="1"/>
              <a:t>covar</a:t>
            </a:r>
            <a:r>
              <a:rPr lang="en-US" sz="2000" dirty="0"/>
              <a:t> structure, etc. taken from complete case study sample (fewer for proportional odds logistic imputation, however).</a:t>
            </a:r>
          </a:p>
          <a:p>
            <a:pPr marL="685800" lvl="1" indent="-342900">
              <a:spcAft>
                <a:spcPts val="800"/>
              </a:spcAft>
            </a:pPr>
            <a:r>
              <a:rPr lang="en-US" sz="2000" dirty="0"/>
              <a:t>5 multiple imputations were generated per method per replication.</a:t>
            </a:r>
          </a:p>
          <a:p>
            <a:pPr marL="342900" lvl="1" indent="-342900">
              <a:spcAft>
                <a:spcPts val="800"/>
              </a:spcAft>
            </a:pPr>
            <a:r>
              <a:rPr lang="en-US" sz="2000" dirty="0"/>
              <a:t>Three simple missing data mechanisms; sampled 15% of sample with p-select as follows:</a:t>
            </a:r>
          </a:p>
          <a:p>
            <a:pPr marL="1143000" lvl="2" indent="-457200">
              <a:spcAft>
                <a:spcPts val="800"/>
              </a:spcAft>
              <a:buFont typeface="+mj-lt"/>
              <a:buAutoNum type="arabicPeriod"/>
            </a:pPr>
            <a:r>
              <a:rPr lang="en-US" sz="1800" b="1" dirty="0"/>
              <a:t>MCAR</a:t>
            </a:r>
            <a:r>
              <a:rPr lang="en-US" sz="1800" dirty="0"/>
              <a:t>   –   SRS (equal probability).</a:t>
            </a:r>
          </a:p>
          <a:p>
            <a:pPr marL="1143000" lvl="2" indent="-457200">
              <a:spcAft>
                <a:spcPts val="800"/>
              </a:spcAft>
              <a:buFont typeface="+mj-lt"/>
              <a:buAutoNum type="arabicPeriod"/>
            </a:pPr>
            <a:r>
              <a:rPr lang="en-US" sz="1800" b="1" dirty="0"/>
              <a:t>MAR</a:t>
            </a:r>
            <a:r>
              <a:rPr lang="en-US" sz="1800" dirty="0"/>
              <a:t>   –   logit </a:t>
            </a:r>
            <a:r>
              <a:rPr lang="en-US" sz="1800" dirty="0" err="1"/>
              <a:t>linpred</a:t>
            </a:r>
            <a:r>
              <a:rPr lang="en-US" sz="1800" dirty="0"/>
              <a:t>  &lt;-  (AgeCat</a:t>
            </a:r>
            <a:r>
              <a:rPr lang="en-US" sz="1800" b="1" dirty="0">
                <a:solidFill>
                  <a:srgbClr val="FF0000"/>
                </a:solidFill>
              </a:rPr>
              <a:t>_5</a:t>
            </a:r>
            <a:r>
              <a:rPr lang="en-US" sz="1800" dirty="0"/>
              <a:t> * 0.2) + (EducationCat</a:t>
            </a:r>
            <a:r>
              <a:rPr lang="en-US" sz="1800" b="1" dirty="0">
                <a:solidFill>
                  <a:srgbClr val="FF0000"/>
                </a:solidFill>
              </a:rPr>
              <a:t>_5</a:t>
            </a:r>
            <a:r>
              <a:rPr lang="en-US" sz="1800" dirty="0"/>
              <a:t> * -0.4)</a:t>
            </a:r>
          </a:p>
          <a:p>
            <a:pPr marL="1143000" lvl="2" indent="-457200">
              <a:spcAft>
                <a:spcPts val="800"/>
              </a:spcAft>
              <a:buFont typeface="+mj-lt"/>
              <a:buAutoNum type="arabicPeriod"/>
            </a:pPr>
            <a:r>
              <a:rPr lang="en-US" sz="1800" b="1" dirty="0"/>
              <a:t>MNAR</a:t>
            </a:r>
            <a:r>
              <a:rPr lang="en-US" sz="1800" dirty="0"/>
              <a:t>   –   logit </a:t>
            </a:r>
            <a:r>
              <a:rPr lang="en-US" sz="1800" dirty="0" err="1"/>
              <a:t>linpred</a:t>
            </a:r>
            <a:r>
              <a:rPr lang="en-US" sz="1800" dirty="0"/>
              <a:t>  &lt;-  (</a:t>
            </a:r>
            <a:r>
              <a:rPr lang="en-US" sz="1800" dirty="0" err="1"/>
              <a:t>Meds_Ranking</a:t>
            </a:r>
            <a:r>
              <a:rPr lang="en-US" sz="1800" dirty="0"/>
              <a:t> * 0.25) + (</a:t>
            </a:r>
            <a:r>
              <a:rPr lang="en-US" sz="1800" dirty="0" err="1"/>
              <a:t>EMDR_Ranking</a:t>
            </a:r>
            <a:r>
              <a:rPr lang="en-US" sz="1800" dirty="0"/>
              <a:t> * 0.20) + (</a:t>
            </a:r>
            <a:r>
              <a:rPr lang="en-US" sz="1800" dirty="0" err="1"/>
              <a:t>Counseling_Ranking</a:t>
            </a:r>
            <a:r>
              <a:rPr lang="en-US" sz="1800" dirty="0"/>
              <a:t> * -0.2).</a:t>
            </a:r>
          </a:p>
          <a:p>
            <a:pPr marL="342900" lvl="1" indent="-342900"/>
            <a:r>
              <a:rPr lang="en-US" sz="2000" dirty="0"/>
              <a:t>Performance assessments: </a:t>
            </a:r>
          </a:p>
          <a:p>
            <a:pPr marL="1143000" lvl="1" indent="0">
              <a:spcAft>
                <a:spcPts val="800"/>
              </a:spcAft>
              <a:buNone/>
            </a:pPr>
            <a:r>
              <a:rPr lang="en-US" sz="2000" dirty="0"/>
              <a:t>AAD						ELM Treatment Effect </a:t>
            </a:r>
          </a:p>
          <a:p>
            <a:pPr marL="1143000" lvl="1" indent="0">
              <a:spcAft>
                <a:spcPts val="800"/>
              </a:spcAft>
              <a:buNone/>
            </a:pPr>
            <a:r>
              <a:rPr lang="en-US" sz="2000" dirty="0"/>
              <a:t>MSE						% Composites not in full Pop</a:t>
            </a:r>
            <a:endParaRPr lang="en-US" sz="2000" dirty="0">
              <a:highlight>
                <a:srgbClr val="FFFF00"/>
              </a:highlight>
            </a:endParaRPr>
          </a:p>
        </p:txBody>
      </p:sp>
    </p:spTree>
    <p:extLst>
      <p:ext uri="{BB962C8B-B14F-4D97-AF65-F5344CB8AC3E}">
        <p14:creationId xmlns:p14="http://schemas.microsoft.com/office/powerpoint/2010/main" val="1660825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02F30D2-E1A0-DD99-753B-671B0A1AB6CB}"/>
              </a:ext>
            </a:extLst>
          </p:cNvPr>
          <p:cNvSpPr/>
          <p:nvPr/>
        </p:nvSpPr>
        <p:spPr>
          <a:xfrm>
            <a:off x="157655" y="6306087"/>
            <a:ext cx="2060028" cy="409903"/>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pic>
        <p:nvPicPr>
          <p:cNvPr id="8" name="Picture 7">
            <a:extLst>
              <a:ext uri="{FF2B5EF4-FFF2-40B4-BE49-F238E27FC236}">
                <a16:creationId xmlns:a16="http://schemas.microsoft.com/office/drawing/2014/main" id="{9A8CE162-4380-0F5A-AA5D-94B5C91A1C27}"/>
              </a:ext>
            </a:extLst>
          </p:cNvPr>
          <p:cNvPicPr>
            <a:picLocks noChangeAspect="1"/>
          </p:cNvPicPr>
          <p:nvPr/>
        </p:nvPicPr>
        <p:blipFill>
          <a:blip r:embed="rId2"/>
          <a:stretch>
            <a:fillRect/>
          </a:stretch>
        </p:blipFill>
        <p:spPr>
          <a:xfrm>
            <a:off x="1063515" y="950528"/>
            <a:ext cx="5862801" cy="5851191"/>
          </a:xfrm>
          <a:prstGeom prst="rect">
            <a:avLst/>
          </a:prstGeom>
        </p:spPr>
      </p:pic>
      <p:sp>
        <p:nvSpPr>
          <p:cNvPr id="2" name="Title 1">
            <a:extLst>
              <a:ext uri="{FF2B5EF4-FFF2-40B4-BE49-F238E27FC236}">
                <a16:creationId xmlns:a16="http://schemas.microsoft.com/office/drawing/2014/main" id="{1F4BCF45-9031-8396-13F8-E13FBD55A72D}"/>
              </a:ext>
            </a:extLst>
          </p:cNvPr>
          <p:cNvSpPr>
            <a:spLocks noGrp="1"/>
          </p:cNvSpPr>
          <p:nvPr>
            <p:ph type="title"/>
          </p:nvPr>
        </p:nvSpPr>
        <p:spPr>
          <a:xfrm>
            <a:off x="449999" y="596774"/>
            <a:ext cx="11657917" cy="715669"/>
          </a:xfrm>
        </p:spPr>
        <p:txBody>
          <a:bodyPr/>
          <a:lstStyle/>
          <a:p>
            <a:r>
              <a:rPr lang="en-US" dirty="0"/>
              <a:t>Ranking Item Distributions (1=Best, 7=Worst; Unweighted Respondents)</a:t>
            </a:r>
          </a:p>
        </p:txBody>
      </p:sp>
      <p:sp>
        <p:nvSpPr>
          <p:cNvPr id="6" name="TextBox 5">
            <a:extLst>
              <a:ext uri="{FF2B5EF4-FFF2-40B4-BE49-F238E27FC236}">
                <a16:creationId xmlns:a16="http://schemas.microsoft.com/office/drawing/2014/main" id="{E657A6AC-4CF9-5240-8218-B832213BB371}"/>
              </a:ext>
            </a:extLst>
          </p:cNvPr>
          <p:cNvSpPr txBox="1"/>
          <p:nvPr/>
        </p:nvSpPr>
        <p:spPr>
          <a:xfrm>
            <a:off x="7615787" y="1853974"/>
            <a:ext cx="4348099" cy="3994299"/>
          </a:xfrm>
          <a:prstGeom prst="rect">
            <a:avLst/>
          </a:prstGeom>
          <a:noFill/>
        </p:spPr>
        <p:txBody>
          <a:bodyPr wrap="square" lIns="0" tIns="0" rIns="0" bIns="0" rtlCol="0">
            <a:spAutoFit/>
          </a:bodyPr>
          <a:lstStyle/>
          <a:p>
            <a:pPr algn="l">
              <a:lnSpc>
                <a:spcPct val="115000"/>
              </a:lnSpc>
              <a:spcBef>
                <a:spcPts val="400"/>
              </a:spcBef>
              <a:spcAft>
                <a:spcPts val="400"/>
              </a:spcAft>
              <a:buSzPct val="100000"/>
            </a:pPr>
            <a:r>
              <a:rPr lang="en-US" dirty="0">
                <a:solidFill>
                  <a:srgbClr val="FF0000"/>
                </a:solidFill>
              </a:rPr>
              <a:t>The graphs at left present the distribution of rank scores for each of seven PTSD treatment options. Meds has lowest (overall) rank; CPT and Talk Therapy have the highest (overall) ranks.</a:t>
            </a:r>
          </a:p>
          <a:p>
            <a:pPr algn="l">
              <a:lnSpc>
                <a:spcPct val="115000"/>
              </a:lnSpc>
              <a:spcBef>
                <a:spcPts val="400"/>
              </a:spcBef>
              <a:spcAft>
                <a:spcPts val="400"/>
              </a:spcAft>
              <a:buSzPct val="100000"/>
            </a:pPr>
            <a:endParaRPr lang="en-US" dirty="0">
              <a:solidFill>
                <a:srgbClr val="FF0000"/>
              </a:solidFill>
            </a:endParaRPr>
          </a:p>
          <a:p>
            <a:pPr algn="l">
              <a:lnSpc>
                <a:spcPct val="115000"/>
              </a:lnSpc>
              <a:spcBef>
                <a:spcPts val="400"/>
              </a:spcBef>
              <a:spcAft>
                <a:spcPts val="400"/>
              </a:spcAft>
              <a:buSzPct val="100000"/>
            </a:pPr>
            <a:r>
              <a:rPr lang="en-US" dirty="0">
                <a:solidFill>
                  <a:srgbClr val="FF0000"/>
                </a:solidFill>
              </a:rPr>
              <a:t>Not shown: roughly 80% of respondents have a unique composite treatment ranking string – i.e., there are a total of 624 unique item ranking patterns observed in sample of 768 respondents (after ignoring ~13.4% missing data on one or more ranking items).</a:t>
            </a:r>
          </a:p>
        </p:txBody>
      </p:sp>
      <p:sp>
        <p:nvSpPr>
          <p:cNvPr id="5" name="Right Brace 4">
            <a:extLst>
              <a:ext uri="{FF2B5EF4-FFF2-40B4-BE49-F238E27FC236}">
                <a16:creationId xmlns:a16="http://schemas.microsoft.com/office/drawing/2014/main" id="{0C87121F-D442-99BD-8B13-EEE27F407B7D}"/>
              </a:ext>
            </a:extLst>
          </p:cNvPr>
          <p:cNvSpPr/>
          <p:nvPr/>
        </p:nvSpPr>
        <p:spPr>
          <a:xfrm>
            <a:off x="6645296" y="1228241"/>
            <a:ext cx="698865" cy="5267032"/>
          </a:xfrm>
          <a:prstGeom prst="rightBrace">
            <a:avLst>
              <a:gd name="adj1" fmla="val 8333"/>
              <a:gd name="adj2" fmla="val 49794"/>
            </a:avLst>
          </a:prstGeom>
          <a:ln w="127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Rectangle 2">
            <a:extLst>
              <a:ext uri="{FF2B5EF4-FFF2-40B4-BE49-F238E27FC236}">
                <a16:creationId xmlns:a16="http://schemas.microsoft.com/office/drawing/2014/main" id="{A9DC21E0-D09E-A65A-5D73-630469F8C421}"/>
              </a:ext>
            </a:extLst>
          </p:cNvPr>
          <p:cNvSpPr/>
          <p:nvPr/>
        </p:nvSpPr>
        <p:spPr>
          <a:xfrm>
            <a:off x="1069193" y="1344219"/>
            <a:ext cx="1760253" cy="1449886"/>
          </a:xfrm>
          <a:prstGeom prst="rect">
            <a:avLst/>
          </a:prstGeom>
          <a:solidFill>
            <a:srgbClr val="FF0000">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
        <p:nvSpPr>
          <p:cNvPr id="4" name="Rectangle 3">
            <a:extLst>
              <a:ext uri="{FF2B5EF4-FFF2-40B4-BE49-F238E27FC236}">
                <a16:creationId xmlns:a16="http://schemas.microsoft.com/office/drawing/2014/main" id="{9B360C43-BB6F-EB9B-FB7D-ABC78751311E}"/>
              </a:ext>
            </a:extLst>
          </p:cNvPr>
          <p:cNvSpPr/>
          <p:nvPr/>
        </p:nvSpPr>
        <p:spPr>
          <a:xfrm>
            <a:off x="3027442" y="1338969"/>
            <a:ext cx="3677676" cy="1449886"/>
          </a:xfrm>
          <a:prstGeom prst="rect">
            <a:avLst/>
          </a:prstGeom>
          <a:solidFill>
            <a:srgbClr val="2DB574">
              <a:alpha val="1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l">
              <a:lnSpc>
                <a:spcPct val="115000"/>
              </a:lnSpc>
              <a:spcBef>
                <a:spcPts val="400"/>
              </a:spcBef>
              <a:spcAft>
                <a:spcPts val="400"/>
              </a:spcAft>
            </a:pPr>
            <a:endParaRPr lang="en-US" sz="1200" dirty="0">
              <a:solidFill>
                <a:schemeClr val="tx1"/>
              </a:solidFill>
            </a:endParaRPr>
          </a:p>
        </p:txBody>
      </p:sp>
    </p:spTree>
    <p:extLst>
      <p:ext uri="{BB962C8B-B14F-4D97-AF65-F5344CB8AC3E}">
        <p14:creationId xmlns:p14="http://schemas.microsoft.com/office/powerpoint/2010/main" val="18172390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heme/theme1.xml><?xml version="1.0" encoding="utf-8"?>
<a:theme xmlns:a="http://schemas.openxmlformats.org/drawingml/2006/main" name="Theme1">
  <a:themeElements>
    <a:clrScheme name="Ipsos_2024_v2">
      <a:dk1>
        <a:srgbClr val="000000"/>
      </a:dk1>
      <a:lt1>
        <a:sysClr val="window" lastClr="FFFFFF"/>
      </a:lt1>
      <a:dk2>
        <a:srgbClr val="1DAFAD"/>
      </a:dk2>
      <a:lt2>
        <a:srgbClr val="103C50"/>
      </a:lt2>
      <a:accent1>
        <a:srgbClr val="121B5A"/>
      </a:accent1>
      <a:accent2>
        <a:srgbClr val="E2DA51"/>
      </a:accent2>
      <a:accent3>
        <a:srgbClr val="FF740F"/>
      </a:accent3>
      <a:accent4>
        <a:srgbClr val="452567"/>
      </a:accent4>
      <a:accent5>
        <a:srgbClr val="E50158"/>
      </a:accent5>
      <a:accent6>
        <a:srgbClr val="9FE5D8"/>
      </a:accent6>
      <a:hlink>
        <a:srgbClr val="2F469C"/>
      </a:hlink>
      <a:folHlink>
        <a:srgbClr val="84329B"/>
      </a:folHlink>
    </a:clrScheme>
    <a:fontScheme name="Ipsos General">
      <a:majorFont>
        <a:latin typeface="Barlow Semi Condensed ExtraBold"/>
        <a:ea typeface=""/>
        <a:cs typeface=""/>
      </a:majorFont>
      <a:minorFont>
        <a:latin typeface="Barl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7EBF0"/>
        </a:solidFill>
        <a:ln>
          <a:noFill/>
        </a:ln>
      </a:spPr>
      <a:bodyPr rtlCol="0" anchor="t"/>
      <a:lstStyle>
        <a:defPPr algn="l">
          <a:lnSpc>
            <a:spcPct val="115000"/>
          </a:lnSpc>
          <a:spcBef>
            <a:spcPts val="400"/>
          </a:spcBef>
          <a:spcAft>
            <a:spcPts val="400"/>
          </a:spcAft>
          <a:defRPr sz="12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lnSpc>
            <a:spcPct val="115000"/>
          </a:lnSpc>
          <a:spcBef>
            <a:spcPts val="400"/>
          </a:spcBef>
          <a:spcAft>
            <a:spcPts val="400"/>
          </a:spcAft>
          <a:buSzPct val="100000"/>
          <a:defRPr sz="1200" dirty="0" smtClean="0"/>
        </a:defPPr>
      </a:lstStyle>
    </a:txDef>
  </a:objectDefaults>
  <a:extraClrSchemeLst/>
  <a:custClrLst>
    <a:custClr name="Green">
      <a:srgbClr val="2DB574"/>
    </a:custClr>
    <a:custClr name="Sky Blue">
      <a:srgbClr val="A5CEE3"/>
    </a:custClr>
    <a:custClr name="Lilac">
      <a:srgbClr val="E3D8F0"/>
    </a:custClr>
    <a:custClr name="Pastel Pink">
      <a:srgbClr val="FFE1EC"/>
    </a:custClr>
    <a:custClr name="Yellow Meringue">
      <a:srgbClr val="F3F0B9"/>
    </a:custClr>
    <a:custClr name="Delicate Turquoise">
      <a:srgbClr val="9FE5D8"/>
    </a:custClr>
    <a:custClr name=" -- ">
      <a:srgbClr val="FFFFFF"/>
    </a:custClr>
    <a:custClr name="Light Grey">
      <a:srgbClr val="E7EBF0"/>
    </a:custClr>
    <a:custClr name="Mid Grey">
      <a:srgbClr val="585858"/>
    </a:custClr>
  </a:custClrLst>
  <a:extLst>
    <a:ext uri="{05A4C25C-085E-4340-85A3-A5531E510DB2}">
      <thm15:themeFamily xmlns:thm15="http://schemas.microsoft.com/office/thememl/2012/main" name="Ipsos PPT template_general_EN.pptx" id="{90D7D33D-0145-4018-8E43-89B6DA74D6BA}" vid="{FBE148F4-D342-42E7-95AF-9F7FF21E4E3B}"/>
    </a:ext>
  </a:extLst>
</a:theme>
</file>

<file path=ppt/theme/theme2.xml><?xml version="1.0" encoding="utf-8"?>
<a:theme xmlns:a="http://schemas.openxmlformats.org/drawingml/2006/main" name="1_Theme1">
  <a:themeElements>
    <a:clrScheme name="Ipsos_2024_v2">
      <a:dk1>
        <a:srgbClr val="000000"/>
      </a:dk1>
      <a:lt1>
        <a:sysClr val="window" lastClr="FFFFFF"/>
      </a:lt1>
      <a:dk2>
        <a:srgbClr val="1DAFAD"/>
      </a:dk2>
      <a:lt2>
        <a:srgbClr val="103C50"/>
      </a:lt2>
      <a:accent1>
        <a:srgbClr val="121B5A"/>
      </a:accent1>
      <a:accent2>
        <a:srgbClr val="E2DA51"/>
      </a:accent2>
      <a:accent3>
        <a:srgbClr val="FF740F"/>
      </a:accent3>
      <a:accent4>
        <a:srgbClr val="452567"/>
      </a:accent4>
      <a:accent5>
        <a:srgbClr val="E50158"/>
      </a:accent5>
      <a:accent6>
        <a:srgbClr val="9FE5D8"/>
      </a:accent6>
      <a:hlink>
        <a:srgbClr val="2F469C"/>
      </a:hlink>
      <a:folHlink>
        <a:srgbClr val="84329B"/>
      </a:folHlink>
    </a:clrScheme>
    <a:fontScheme name="Ipsos General">
      <a:majorFont>
        <a:latin typeface="Barlow Semi Condensed ExtraBold"/>
        <a:ea typeface=""/>
        <a:cs typeface=""/>
      </a:majorFont>
      <a:minorFont>
        <a:latin typeface="Barl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7EBF0"/>
        </a:solidFill>
        <a:ln>
          <a:noFill/>
        </a:ln>
      </a:spPr>
      <a:bodyPr rtlCol="0" anchor="t"/>
      <a:lstStyle>
        <a:defPPr algn="l">
          <a:lnSpc>
            <a:spcPct val="115000"/>
          </a:lnSpc>
          <a:spcBef>
            <a:spcPts val="400"/>
          </a:spcBef>
          <a:spcAft>
            <a:spcPts val="400"/>
          </a:spcAft>
          <a:defRPr sz="12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lnSpc>
            <a:spcPct val="115000"/>
          </a:lnSpc>
          <a:spcBef>
            <a:spcPts val="400"/>
          </a:spcBef>
          <a:spcAft>
            <a:spcPts val="400"/>
          </a:spcAft>
          <a:buSzPct val="100000"/>
          <a:defRPr sz="1200" dirty="0" smtClean="0"/>
        </a:defPPr>
      </a:lstStyle>
    </a:txDef>
  </a:objectDefaults>
  <a:extraClrSchemeLst/>
  <a:custClrLst>
    <a:custClr name="Green">
      <a:srgbClr val="2DB574"/>
    </a:custClr>
    <a:custClr name="Sky Blue">
      <a:srgbClr val="A5CEE3"/>
    </a:custClr>
    <a:custClr name="Lilac">
      <a:srgbClr val="E3D8F0"/>
    </a:custClr>
    <a:custClr name="Pastel Pink">
      <a:srgbClr val="FFE1EC"/>
    </a:custClr>
    <a:custClr name="Yellow Meringue">
      <a:srgbClr val="F3F0B9"/>
    </a:custClr>
    <a:custClr name="Delicate Turquoise">
      <a:srgbClr val="9FE5D8"/>
    </a:custClr>
    <a:custClr name=" -- ">
      <a:srgbClr val="FFFFFF"/>
    </a:custClr>
    <a:custClr name="Light Grey">
      <a:srgbClr val="E7EBF0"/>
    </a:custClr>
    <a:custClr name="Mid Grey">
      <a:srgbClr val="585858"/>
    </a:custClr>
  </a:custClrLst>
  <a:extLst>
    <a:ext uri="{05A4C25C-085E-4340-85A3-A5531E510DB2}">
      <thm15:themeFamily xmlns:thm15="http://schemas.microsoft.com/office/thememl/2012/main" name="Ipsos PPT template_general_EN.pptx" id="{90D7D33D-0145-4018-8E43-89B6DA74D6BA}" vid="{FBE148F4-D342-42E7-95AF-9F7FF21E4E3B}"/>
    </a:ext>
  </a:extLst>
</a:theme>
</file>

<file path=ppt/theme/theme3.xml><?xml version="1.0" encoding="utf-8"?>
<a:theme xmlns:a="http://schemas.openxmlformats.org/drawingml/2006/main" name="Theme2">
  <a:themeElements>
    <a:clrScheme name="Ipsos_2024_v2">
      <a:dk1>
        <a:srgbClr val="000000"/>
      </a:dk1>
      <a:lt1>
        <a:sysClr val="window" lastClr="FFFFFF"/>
      </a:lt1>
      <a:dk2>
        <a:srgbClr val="1DAFAD"/>
      </a:dk2>
      <a:lt2>
        <a:srgbClr val="103C50"/>
      </a:lt2>
      <a:accent1>
        <a:srgbClr val="121B5A"/>
      </a:accent1>
      <a:accent2>
        <a:srgbClr val="E2DA51"/>
      </a:accent2>
      <a:accent3>
        <a:srgbClr val="FF740F"/>
      </a:accent3>
      <a:accent4>
        <a:srgbClr val="452567"/>
      </a:accent4>
      <a:accent5>
        <a:srgbClr val="E50158"/>
      </a:accent5>
      <a:accent6>
        <a:srgbClr val="9FE5D8"/>
      </a:accent6>
      <a:hlink>
        <a:srgbClr val="2F469C"/>
      </a:hlink>
      <a:folHlink>
        <a:srgbClr val="84329B"/>
      </a:folHlink>
    </a:clrScheme>
    <a:fontScheme name="Ipsos General">
      <a:majorFont>
        <a:latin typeface="Barlow Semi Condensed ExtraBold"/>
        <a:ea typeface=""/>
        <a:cs typeface=""/>
      </a:majorFont>
      <a:minorFont>
        <a:latin typeface="Barlow"/>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rgbClr val="E7EBF0"/>
        </a:solidFill>
        <a:ln>
          <a:noFill/>
        </a:ln>
      </a:spPr>
      <a:bodyPr rtlCol="0" anchor="t"/>
      <a:lstStyle>
        <a:defPPr algn="l">
          <a:lnSpc>
            <a:spcPct val="112000"/>
          </a:lnSpc>
          <a:spcBef>
            <a:spcPts val="400"/>
          </a:spcBef>
          <a:spcAft>
            <a:spcPts val="400"/>
          </a:spcAft>
          <a:defRPr sz="2400" dirty="0" smtClean="0">
            <a:solidFill>
              <a:schemeClr val="tx1"/>
            </a:solidFill>
          </a:defRPr>
        </a:defPPr>
      </a:lstStyle>
      <a:style>
        <a:lnRef idx="2">
          <a:schemeClr val="accent1">
            <a:shade val="15000"/>
          </a:schemeClr>
        </a:lnRef>
        <a:fillRef idx="1">
          <a:schemeClr val="accent1"/>
        </a:fillRef>
        <a:effectRef idx="0">
          <a:schemeClr val="accent1"/>
        </a:effectRef>
        <a:fontRef idx="minor">
          <a:schemeClr val="lt1"/>
        </a:fontRef>
      </a:style>
    </a:spDef>
    <a:lnDef>
      <a:spPr>
        <a:ln w="12700">
          <a:solidFill>
            <a:schemeClr val="tx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lnSpc>
            <a:spcPct val="115000"/>
          </a:lnSpc>
          <a:spcBef>
            <a:spcPts val="400"/>
          </a:spcBef>
          <a:spcAft>
            <a:spcPts val="400"/>
          </a:spcAft>
          <a:defRPr sz="2400" dirty="0" err="1" smtClean="0">
            <a:solidFill>
              <a:schemeClr val="tx1"/>
            </a:solidFill>
          </a:defRPr>
        </a:defPPr>
      </a:lstStyle>
    </a:txDef>
  </a:objectDefaults>
  <a:extraClrSchemeLst/>
  <a:custClrLst>
    <a:custClr name="Green">
      <a:srgbClr val="2DB574"/>
    </a:custClr>
    <a:custClr name="Sky Blue">
      <a:srgbClr val="A5CEE3"/>
    </a:custClr>
    <a:custClr name="Lilac">
      <a:srgbClr val="E3D8F0"/>
    </a:custClr>
    <a:custClr name="Pastel Pink">
      <a:srgbClr val="FFE1EC"/>
    </a:custClr>
    <a:custClr name="Yellow Meringue">
      <a:srgbClr val="F3F0B9"/>
    </a:custClr>
    <a:custClr name="Delicate Turquoise">
      <a:srgbClr val="9FE5D8"/>
    </a:custClr>
    <a:custClr name=" -- ">
      <a:srgbClr val="FFFFFF"/>
    </a:custClr>
    <a:custClr name="Light Grey">
      <a:srgbClr val="E7EBF0"/>
    </a:custClr>
    <a:custClr name="Mid Grey">
      <a:srgbClr val="585858"/>
    </a:custClr>
  </a:custClrLst>
  <a:extLst>
    <a:ext uri="{05A4C25C-085E-4340-85A3-A5531E510DB2}">
      <thm15:themeFamily xmlns:thm15="http://schemas.microsoft.com/office/thememl/2012/main" name="Ipsos PPT template_presentation_EN_v2.potx" id="{61EF7949-98B0-45C6-A07D-5485E62C2011}" vid="{632D3B1A-704D-4C2A-AD9E-F4CCD00CE49F}"/>
    </a:ext>
  </a:extLst>
</a:theme>
</file>

<file path=ppt/theme/theme4.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Barlow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Barlow"/>
        <a:font script="Bugi" typeface="Leelawadee UI"/>
        <a:font script="Bopo" typeface="Microsoft JhengHei"/>
        <a:font script="Java" typeface="Javanese Text"/>
        <a:font script="Lisu" typeface="Barlow"/>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Barlow" panose="020F0502020204030204"/>
        <a:ea typeface=""/>
        <a:cs typeface=""/>
        <a:font script="Jpan" typeface="游ゴシック"/>
        <a:font script="Hang" typeface="맑은 고딕"/>
        <a:font script="Hans" typeface="等线"/>
        <a:font script="Hant" typeface="新細明體"/>
        <a:font script="Arab" typeface="Barlow"/>
        <a:font script="Hebr" typeface="Barlow"/>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Barlow"/>
        <a:font script="Uigh" typeface="Microsoft Uighur"/>
        <a:font script="Geor" typeface="Sylfaen"/>
        <a:font script="Armn" typeface="Barlow"/>
        <a:font script="Bugi" typeface="Leelawadee UI"/>
        <a:font script="Bopo" typeface="Microsoft JhengHei"/>
        <a:font script="Java" typeface="Javanese Text"/>
        <a:font script="Lisu" typeface="Barlow"/>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Barlow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Barlow"/>
        <a:font script="Bugi" typeface="Leelawadee UI"/>
        <a:font script="Bopo" typeface="Microsoft JhengHei"/>
        <a:font script="Java" typeface="Javanese Text"/>
        <a:font script="Lisu" typeface="Barlow"/>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Barlow" panose="020F0502020204030204"/>
        <a:ea typeface=""/>
        <a:cs typeface=""/>
        <a:font script="Jpan" typeface="游ゴシック"/>
        <a:font script="Hang" typeface="맑은 고딕"/>
        <a:font script="Hans" typeface="等线"/>
        <a:font script="Hant" typeface="新細明體"/>
        <a:font script="Arab" typeface="Barlow"/>
        <a:font script="Hebr" typeface="Barlow"/>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Barlow"/>
        <a:font script="Uigh" typeface="Microsoft Uighur"/>
        <a:font script="Geor" typeface="Sylfaen"/>
        <a:font script="Armn" typeface="Barlow"/>
        <a:font script="Bugi" typeface="Leelawadee UI"/>
        <a:font script="Bopo" typeface="Microsoft JhengHei"/>
        <a:font script="Java" typeface="Javanese Text"/>
        <a:font script="Lisu" typeface="Barlow"/>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A39FFBD129B4424F90691339E55B5A7E" ma:contentTypeVersion="20" ma:contentTypeDescription="Create a new document." ma:contentTypeScope="" ma:versionID="b29d7386760d3ed5692d77b26a8bcca5">
  <xsd:schema xmlns:xsd="http://www.w3.org/2001/XMLSchema" xmlns:xs="http://www.w3.org/2001/XMLSchema" xmlns:p="http://schemas.microsoft.com/office/2006/metadata/properties" xmlns:ns1="http://schemas.microsoft.com/sharepoint/v3" xmlns:ns2="a09baf1e-45c8-4993-a8ef-9209070ee381" xmlns:ns3="440d2437-d853-4db3-bdda-a2b2af628fb2" targetNamespace="http://schemas.microsoft.com/office/2006/metadata/properties" ma:root="true" ma:fieldsID="1d0d142bd0a56e87ada0895bdc35cecf" ns1:_="" ns2:_="" ns3:_="">
    <xsd:import namespace="http://schemas.microsoft.com/sharepoint/v3"/>
    <xsd:import namespace="a09baf1e-45c8-4993-a8ef-9209070ee381"/>
    <xsd:import namespace="440d2437-d853-4db3-bdda-a2b2af628fb2"/>
    <xsd:element name="properties">
      <xsd:complexType>
        <xsd:sequence>
          <xsd:element name="documentManagement">
            <xsd:complexType>
              <xsd:all>
                <xsd:element ref="ns2:SharedWithUsers" minOccurs="0"/>
                <xsd:element ref="ns2:SharedWithDetails" minOccurs="0"/>
                <xsd:element ref="ns1:_ip_UnifiedCompliancePolicyProperties" minOccurs="0"/>
                <xsd:element ref="ns1:_ip_UnifiedCompliancePolicyUIAction" minOccurs="0"/>
                <xsd:element ref="ns3:MediaServiceMetadata" minOccurs="0"/>
                <xsd:element ref="ns3:MediaServiceFastMetadata" minOccurs="0"/>
                <xsd:element ref="ns3:MediaLengthInSeconds"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3:MediaServiceOCR" minOccurs="0"/>
                <xsd:element ref="ns3:lcf76f155ced4ddcb4097134ff3c332f" minOccurs="0"/>
                <xsd:element ref="ns2:TaxCatchAll" minOccurs="0"/>
                <xsd:element ref="ns3:MediaServiceLocation" minOccurs="0"/>
                <xsd:element ref="ns3:MediaServiceObjectDetectorVersions" minOccurs="0"/>
                <xsd:element ref="ns3: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a09baf1e-45c8-4993-a8ef-9209070ee38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4" nillable="true" ma:displayName="Taxonomy Catch All Column" ma:hidden="true" ma:list="{d309525f-9825-49e9-9d9c-1d74682eb4ab}" ma:internalName="TaxCatchAll" ma:showField="CatchAllData" ma:web="a09baf1e-45c8-4993-a8ef-9209070ee381">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40d2437-d853-4db3-bdda-a2b2af628fb2" elementFormDefault="qualified">
    <xsd:import namespace="http://schemas.microsoft.com/office/2006/documentManagement/types"/>
    <xsd:import namespace="http://schemas.microsoft.com/office/infopath/2007/PartnerControls"/>
    <xsd:element name="MediaServiceMetadata" ma:index="12" nillable="true" ma:displayName="MediaServiceMetadata" ma:hidden="true" ma:internalName="MediaServiceMetadata" ma:readOnly="true">
      <xsd:simpleType>
        <xsd:restriction base="dms:Note"/>
      </xsd:simpleType>
    </xsd:element>
    <xsd:element name="MediaServiceFastMetadata" ma:index="13" nillable="true" ma:displayName="MediaServiceFastMetadata" ma:hidden="true" ma:internalName="MediaServiceFastMetadata" ma:readOnly="true">
      <xsd:simpleType>
        <xsd:restriction base="dms:Note"/>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ternalName="MediaServiceDateTaken" ma:readOnly="true">
      <xsd:simpleType>
        <xsd:restriction base="dms:Text"/>
      </xsd:simpleType>
    </xsd:element>
    <xsd:element name="MediaServiceAutoTags" ma:index="16" nillable="true" ma:displayName="Tags" ma:internalName="MediaServiceAutoTags"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OCR" ma:index="21" nillable="true" ma:displayName="Extracted Text" ma:internalName="MediaServiceOCR" ma:readOnly="true">
      <xsd:simpleType>
        <xsd:restriction base="dms:Note">
          <xsd:maxLength value="255"/>
        </xsd:restriction>
      </xsd:simpleType>
    </xsd:element>
    <xsd:element name="lcf76f155ced4ddcb4097134ff3c332f" ma:index="23" nillable="true" ma:taxonomy="true" ma:internalName="lcf76f155ced4ddcb4097134ff3c332f" ma:taxonomyFieldName="MediaServiceImageTags" ma:displayName="Image Tags" ma:readOnly="false" ma:fieldId="{5cf76f15-5ced-4ddc-b409-7134ff3c332f}" ma:taxonomyMulti="true" ma:sspId="5b4420a8-2ab6-4cc0-9a2f-4ec41633a6c1" ma:termSetId="09814cd3-568e-fe90-9814-8d621ff8fb84" ma:anchorId="fba54fb3-c3e1-fe81-a776-ca4b69148c4d" ma:open="true" ma:isKeyword="false">
      <xsd:complexType>
        <xsd:sequence>
          <xsd:element ref="pc:Terms" minOccurs="0" maxOccurs="1"/>
        </xsd:sequence>
      </xsd:complexType>
    </xsd:element>
    <xsd:element name="MediaServiceLocation" ma:index="25" nillable="true" ma:displayName="Location" ma:internalName="MediaServiceLocation" ma:readOnly="true">
      <xsd:simpleType>
        <xsd:restriction base="dms:Text"/>
      </xsd:simpleType>
    </xsd:element>
    <xsd:element name="MediaServiceObjectDetectorVersions" ma:index="26"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7"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40d2437-d853-4db3-bdda-a2b2af628fb2">
      <Terms xmlns="http://schemas.microsoft.com/office/infopath/2007/PartnerControls"/>
    </lcf76f155ced4ddcb4097134ff3c332f>
    <TaxCatchAll xmlns="a09baf1e-45c8-4993-a8ef-9209070ee381"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676A31D0-D410-459F-8B3A-5041DA332E84}">
  <ds:schemaRefs>
    <ds:schemaRef ds:uri="http://schemas.microsoft.com/sharepoint/v3/contenttype/forms"/>
  </ds:schemaRefs>
</ds:datastoreItem>
</file>

<file path=customXml/itemProps2.xml><?xml version="1.0" encoding="utf-8"?>
<ds:datastoreItem xmlns:ds="http://schemas.openxmlformats.org/officeDocument/2006/customXml" ds:itemID="{7CB3BC17-4C52-45CF-BC38-D676A24F2A95}"/>
</file>

<file path=customXml/itemProps3.xml><?xml version="1.0" encoding="utf-8"?>
<ds:datastoreItem xmlns:ds="http://schemas.openxmlformats.org/officeDocument/2006/customXml" ds:itemID="{C7752AC9-3141-4DBE-9E93-91151A710F39}">
  <ds:schemaRefs>
    <ds:schemaRef ds:uri="http://schemas.openxmlformats.org/package/2006/metadata/core-properties"/>
    <ds:schemaRef ds:uri="http://purl.org/dc/elements/1.1/"/>
    <ds:schemaRef ds:uri="http://schemas.microsoft.com/office/2006/metadata/properties"/>
    <ds:schemaRef ds:uri="http://www.w3.org/XML/1998/namespace"/>
    <ds:schemaRef ds:uri="http://purl.org/dc/dcmitype/"/>
    <ds:schemaRef ds:uri="10c470b6-6943-4b25-8840-1f9dda3bdcb8"/>
    <ds:schemaRef ds:uri="http://schemas.microsoft.com/office/2006/documentManagement/types"/>
    <ds:schemaRef ds:uri="http://purl.org/dc/terms/"/>
    <ds:schemaRef ds:uri="http://schemas.microsoft.com/office/infopath/2007/PartnerControls"/>
    <ds:schemaRef ds:uri="44624973-eda7-4d1d-840c-1d76c87d6b4a"/>
  </ds:schemaRefs>
</ds:datastoreItem>
</file>

<file path=docProps/app.xml><?xml version="1.0" encoding="utf-8"?>
<Properties xmlns="http://schemas.openxmlformats.org/officeDocument/2006/extended-properties" xmlns:vt="http://schemas.openxmlformats.org/officeDocument/2006/docPropsVTypes">
  <Template>Ipsos PPT template_EN_general</Template>
  <TotalTime>24518</TotalTime>
  <Words>2917</Words>
  <Application>Microsoft Office PowerPoint</Application>
  <PresentationFormat>Widescreen</PresentationFormat>
  <Paragraphs>818</Paragraphs>
  <Slides>29</Slides>
  <Notes>1</Notes>
  <HiddenSlides>0</HiddenSlides>
  <MMClips>0</MMClips>
  <ScaleCrop>false</ScaleCrop>
  <HeadingPairs>
    <vt:vector size="6" baseType="variant">
      <vt:variant>
        <vt:lpstr>Fonts Used</vt:lpstr>
      </vt:variant>
      <vt:variant>
        <vt:i4>5</vt:i4>
      </vt:variant>
      <vt:variant>
        <vt:lpstr>Theme</vt:lpstr>
      </vt:variant>
      <vt:variant>
        <vt:i4>3</vt:i4>
      </vt:variant>
      <vt:variant>
        <vt:lpstr>Slide Titles</vt:lpstr>
      </vt:variant>
      <vt:variant>
        <vt:i4>29</vt:i4>
      </vt:variant>
    </vt:vector>
  </HeadingPairs>
  <TitlesOfParts>
    <vt:vector size="37" baseType="lpstr">
      <vt:lpstr>Arial</vt:lpstr>
      <vt:lpstr>Calibri</vt:lpstr>
      <vt:lpstr>Barlow</vt:lpstr>
      <vt:lpstr>Wingdings 2</vt:lpstr>
      <vt:lpstr>Wingdings</vt:lpstr>
      <vt:lpstr>Theme1</vt:lpstr>
      <vt:lpstr>1_Theme1</vt:lpstr>
      <vt:lpstr>Theme2</vt:lpstr>
      <vt:lpstr>Multiple imputation for rank-ordered survey items</vt:lpstr>
      <vt:lpstr>Disclaimers</vt:lpstr>
      <vt:lpstr>background</vt:lpstr>
      <vt:lpstr>Context</vt:lpstr>
      <vt:lpstr>Analysis Strategy, and Analytic Challenge</vt:lpstr>
      <vt:lpstr>Data  &amp;  study design</vt:lpstr>
      <vt:lpstr>Study Design</vt:lpstr>
      <vt:lpstr>Study Design – Replications, and MD Mechanisms</vt:lpstr>
      <vt:lpstr>Ranking Item Distributions (1=Best, 7=Worst; Unweighted Respondents)</vt:lpstr>
      <vt:lpstr>Correlation Matrix – Treatment Ranking Items (Unwtd Respondents)</vt:lpstr>
      <vt:lpstr>Study Design –Imputation Model Items</vt:lpstr>
      <vt:lpstr>Correlation Matrix – A Priori &amp; Ranking Items (Unwtd Respondents)</vt:lpstr>
      <vt:lpstr>Correlation (and Key Correlates) of Ranking Scores Item Varies</vt:lpstr>
      <vt:lpstr>Results  MCAR condition</vt:lpstr>
      <vt:lpstr>Mean Bias and Overall AAD – MCAR Condition</vt:lpstr>
      <vt:lpstr>MSE – MCAR Condition </vt:lpstr>
      <vt:lpstr>RNMSE – MCAR Condition</vt:lpstr>
      <vt:lpstr>Results  MAR condition</vt:lpstr>
      <vt:lpstr>Mean Bias and Overall AAD – MAR Condition</vt:lpstr>
      <vt:lpstr>MSE – MAR Condition </vt:lpstr>
      <vt:lpstr>RNMSE – MAR Condition</vt:lpstr>
      <vt:lpstr>Results  MnAR condition</vt:lpstr>
      <vt:lpstr>Mean Bias and Overall AAD – MNAR Condition</vt:lpstr>
      <vt:lpstr>MSE – MNAR Condition </vt:lpstr>
      <vt:lpstr>RNMSE – MNAR Condition</vt:lpstr>
      <vt:lpstr>CONCLUSIONS, learnings,  &amp; NEXT STEPS </vt:lpstr>
      <vt:lpstr>Conclusions, Learnings, Next Steps</vt:lpstr>
      <vt:lpstr>References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GENERAL TEMPLATE</dc:title>
  <dc:subject>Ipsos Report</dc:subject>
  <dc:creator>Brittany Alexander</dc:creator>
  <cp:lastModifiedBy>Robert Petrin</cp:lastModifiedBy>
  <cp:revision>87</cp:revision>
  <cp:lastPrinted>2024-07-23T15:54:29Z</cp:lastPrinted>
  <dcterms:created xsi:type="dcterms:W3CDTF">2024-04-08T19:16:56Z</dcterms:created>
  <dcterms:modified xsi:type="dcterms:W3CDTF">2024-08-08T14:45:44Z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0x010100C1D53D4CEF66B844AFDAC2928DB807E4</vt:lpwstr>
  </property>
</Properties>
</file>